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7.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8.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8" r:id="rId5"/>
    <p:sldMasterId id="2147484338" r:id="rId6"/>
    <p:sldMasterId id="2147484356" r:id="rId7"/>
    <p:sldMasterId id="2147484373" r:id="rId8"/>
    <p:sldMasterId id="2147484403" r:id="rId9"/>
    <p:sldMasterId id="2147484432" r:id="rId10"/>
    <p:sldMasterId id="2147484469" r:id="rId11"/>
    <p:sldMasterId id="2147484481" r:id="rId12"/>
  </p:sldMasterIdLst>
  <p:notesMasterIdLst>
    <p:notesMasterId r:id="rId43"/>
  </p:notesMasterIdLst>
  <p:handoutMasterIdLst>
    <p:handoutMasterId r:id="rId44"/>
  </p:handoutMasterIdLst>
  <p:sldIdLst>
    <p:sldId id="258" r:id="rId13"/>
    <p:sldId id="356" r:id="rId14"/>
    <p:sldId id="357" r:id="rId15"/>
    <p:sldId id="359" r:id="rId16"/>
    <p:sldId id="360" r:id="rId17"/>
    <p:sldId id="361" r:id="rId18"/>
    <p:sldId id="362" r:id="rId19"/>
    <p:sldId id="363" r:id="rId20"/>
    <p:sldId id="364" r:id="rId21"/>
    <p:sldId id="365" r:id="rId22"/>
    <p:sldId id="366" r:id="rId23"/>
    <p:sldId id="367" r:id="rId24"/>
    <p:sldId id="369" r:id="rId25"/>
    <p:sldId id="370" r:id="rId26"/>
    <p:sldId id="371" r:id="rId27"/>
    <p:sldId id="372" r:id="rId28"/>
    <p:sldId id="373" r:id="rId29"/>
    <p:sldId id="377" r:id="rId30"/>
    <p:sldId id="378" r:id="rId31"/>
    <p:sldId id="380" r:id="rId32"/>
    <p:sldId id="381" r:id="rId33"/>
    <p:sldId id="382" r:id="rId34"/>
    <p:sldId id="383" r:id="rId35"/>
    <p:sldId id="384" r:id="rId36"/>
    <p:sldId id="385" r:id="rId37"/>
    <p:sldId id="386" r:id="rId38"/>
    <p:sldId id="393" r:id="rId39"/>
    <p:sldId id="395" r:id="rId40"/>
    <p:sldId id="396" r:id="rId41"/>
    <p:sldId id="397" r:id="rId4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5 Breakout Template" id="{D75A0D65-BF15-4822-BC6D-74C66FDCD9EE}">
          <p14:sldIdLst>
            <p14:sldId id="258"/>
            <p14:sldId id="356"/>
            <p14:sldId id="357"/>
            <p14:sldId id="359"/>
            <p14:sldId id="360"/>
            <p14:sldId id="361"/>
            <p14:sldId id="362"/>
            <p14:sldId id="363"/>
            <p14:sldId id="364"/>
            <p14:sldId id="365"/>
            <p14:sldId id="366"/>
            <p14:sldId id="367"/>
            <p14:sldId id="369"/>
            <p14:sldId id="370"/>
            <p14:sldId id="371"/>
            <p14:sldId id="372"/>
            <p14:sldId id="373"/>
            <p14:sldId id="377"/>
            <p14:sldId id="378"/>
            <p14:sldId id="380"/>
            <p14:sldId id="381"/>
            <p14:sldId id="382"/>
            <p14:sldId id="383"/>
            <p14:sldId id="384"/>
            <p14:sldId id="385"/>
            <p14:sldId id="386"/>
            <p14:sldId id="393"/>
            <p14:sldId id="395"/>
            <p14:sldId id="396"/>
            <p14:sldId id="39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176B"/>
    <a:srgbClr val="E3008C"/>
    <a:srgbClr val="FFB900"/>
    <a:srgbClr val="107C10"/>
    <a:srgbClr val="FFFFFF"/>
    <a:srgbClr val="232832"/>
    <a:srgbClr val="525252"/>
    <a:srgbClr val="0000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p:restoredLeft sz="10572" autoAdjust="0"/>
    <p:restoredTop sz="95590" autoAdjust="0"/>
  </p:normalViewPr>
  <p:slideViewPr>
    <p:cSldViewPr>
      <p:cViewPr varScale="1">
        <p:scale>
          <a:sx n="93" d="100"/>
          <a:sy n="93" d="100"/>
        </p:scale>
        <p:origin x="44" y="64"/>
      </p:cViewPr>
      <p:guideLst/>
    </p:cSldViewPr>
  </p:slideViewPr>
  <p:outlineViewPr>
    <p:cViewPr>
      <p:scale>
        <a:sx n="33" d="100"/>
        <a:sy n="33" d="100"/>
      </p:scale>
      <p:origin x="0" y="-2556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Build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11/13/2015 8:40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latin typeface="Segoe UI" pitchFamily="34" charset="0"/>
              </a:rPr>
              <a:t>Build 2015</a:t>
            </a:r>
            <a:endParaRPr lang="en-US" dirty="0">
              <a:latin typeface="Segoe UI" pitchFamily="34" charset="0"/>
            </a:endParaRP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11/13/2015 8:40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11/13/2015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smtClean="0"/>
              <a:t>Build 2014</a:t>
            </a:r>
            <a:endParaRPr lang="en-US" dirty="0"/>
          </a:p>
        </p:txBody>
      </p:sp>
    </p:spTree>
    <p:extLst>
      <p:ext uri="{BB962C8B-B14F-4D97-AF65-F5344CB8AC3E}">
        <p14:creationId xmlns:p14="http://schemas.microsoft.com/office/powerpoint/2010/main" val="480285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11/13/2015 8:40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187123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40091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11/13/2015 8:40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717542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11/13/2015 8:40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216625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11/13/2015 8:40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592466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11/13/2015 8:40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321294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11/13/2015 8:40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783797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59FF-C9FE-4E93-9B6C-8376B2276DA8}"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930735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59FF-C9FE-4E93-9B6C-8376B2276DA8}"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468210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59FF-C9FE-4E93-9B6C-8376B2276DA8}"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196119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smtClean="0">
                <a:solidFill>
                  <a:prstClr val="black"/>
                </a:solidFill>
              </a:rPr>
              <a:t>© 2012 Microsoft Corporation. All rights reserved. Microsoft, Windows, and other product names are or may be registered trademarks and/or trademarks in the U.S. and/or other countries.</a:t>
            </a:r>
          </a:p>
          <a:p>
            <a:pPr>
              <a:defRPr/>
            </a:pPr>
            <a:r>
              <a:rPr lang="en-US"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a:solidFill>
                <a:prstClr val="black"/>
              </a:solidFill>
            </a:endParaRPr>
          </a:p>
        </p:txBody>
      </p:sp>
      <p:sp>
        <p:nvSpPr>
          <p:cNvPr id="6" name="Date Placeholder 5"/>
          <p:cNvSpPr>
            <a:spLocks noGrp="1"/>
          </p:cNvSpPr>
          <p:nvPr>
            <p:ph type="dt" idx="12"/>
          </p:nvPr>
        </p:nvSpPr>
        <p:spPr/>
        <p:txBody>
          <a:bodyPr/>
          <a:lstStyle/>
          <a:p>
            <a:pPr>
              <a:defRPr/>
            </a:pPr>
            <a:fld id="{C4F99A5E-12CB-4166-B36D-E8ED54AD73A7}" type="datetime1">
              <a:rPr lang="en-US" smtClean="0">
                <a:solidFill>
                  <a:prstClr val="black"/>
                </a:solidFill>
              </a:rPr>
              <a:pPr>
                <a:defRPr/>
              </a:pPr>
              <a:t>11/13/2015</a:t>
            </a:fld>
            <a:endParaRPr lang="en-US">
              <a:solidFill>
                <a:prstClr val="black"/>
              </a:solidFill>
            </a:endParaRPr>
          </a:p>
        </p:txBody>
      </p:sp>
      <p:sp>
        <p:nvSpPr>
          <p:cNvPr id="7" name="Slide Number Placeholder 6"/>
          <p:cNvSpPr>
            <a:spLocks noGrp="1"/>
          </p:cNvSpPr>
          <p:nvPr>
            <p:ph type="sldNum" sz="quarter" idx="13"/>
          </p:nvPr>
        </p:nvSpPr>
        <p:spPr/>
        <p:txBody>
          <a:bodyPr/>
          <a:lstStyle/>
          <a:p>
            <a:pPr>
              <a:defRPr/>
            </a:pPr>
            <a:fld id="{13840C5E-3F8F-4586-836A-7E2BFFDA3421}" type="slidenum">
              <a:rPr lang="en-US" smtClean="0">
                <a:solidFill>
                  <a:prstClr val="black"/>
                </a:solidFill>
              </a:rPr>
              <a:pPr>
                <a:defRPr/>
              </a:pPr>
              <a:t>2</a:t>
            </a:fld>
            <a:endParaRPr lang="en-US">
              <a:solidFill>
                <a:prstClr val="black"/>
              </a:solidFill>
            </a:endParaRPr>
          </a:p>
        </p:txBody>
      </p:sp>
    </p:spTree>
    <p:extLst>
      <p:ext uri="{BB962C8B-B14F-4D97-AF65-F5344CB8AC3E}">
        <p14:creationId xmlns:p14="http://schemas.microsoft.com/office/powerpoint/2010/main" val="655859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24430B-0DA7-C447-8362-05A19C37E7F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884843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11/13/2015 8:40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330901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11/13/2015 8:40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801701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9D5FB-9927-47A8-9A0B-22C743906209}"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169368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11/13/2015 8:40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976079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11/13/2015 8:40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754855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11/13/2015 8:40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876197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46005"/>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7011563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00737768"/>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73054618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3250507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585385920"/>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595664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8042250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75856125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881134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14777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911202740"/>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206129460"/>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00327281"/>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306435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03582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9150874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480157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53539634"/>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2313986226"/>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407938828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95251010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1555127896"/>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0332376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42471409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41941154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81472797"/>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4851547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63633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61902833"/>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solidFill>
                  <a:schemeClr val="bg1"/>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solidFill>
                  <a:schemeClr val="bg1"/>
                </a:solidFill>
              </a:defRPr>
            </a:lvl1pPr>
          </a:lstStyle>
          <a:p>
            <a:fld id="{F1FA7AC5-6045-4418-8E60-F48788734473}" type="datetimeFigureOut">
              <a:rPr lang="en-US" smtClean="0">
                <a:solidFill>
                  <a:prstClr val="white"/>
                </a:solidFill>
              </a:rPr>
              <a:pPr/>
              <a:t>11/13/2015</a:t>
            </a:fld>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8C71CAF9-4461-454A-B702-D536C377575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98905481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FA7AC5-6045-4418-8E60-F48788734473}" type="datetimeFigureOut">
              <a:rPr lang="en-US" smtClean="0">
                <a:solidFill>
                  <a:srgbClr val="000000">
                    <a:tint val="75000"/>
                  </a:srgbClr>
                </a:solidFill>
              </a:rPr>
              <a:pPr/>
              <a:t>11/13/2015</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8C71CAF9-4461-454A-B702-D536C3775752}"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0022370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FA7AC5-6045-4418-8E60-F48788734473}" type="datetimeFigureOut">
              <a:rPr lang="en-US" smtClean="0">
                <a:solidFill>
                  <a:srgbClr val="000000">
                    <a:tint val="75000"/>
                  </a:srgbClr>
                </a:solidFill>
              </a:rPr>
              <a:pPr/>
              <a:t>11/13/2015</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8C71CAF9-4461-454A-B702-D536C3775752}"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14499449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1FA7AC5-6045-4418-8E60-F48788734473}" type="datetimeFigureOut">
              <a:rPr lang="en-US" smtClean="0">
                <a:solidFill>
                  <a:srgbClr val="000000">
                    <a:tint val="75000"/>
                  </a:srgbClr>
                </a:solidFill>
              </a:rPr>
              <a:pPr/>
              <a:t>11/13/2015</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8C71CAF9-4461-454A-B702-D536C3775752}"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61621398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1FA7AC5-6045-4418-8E60-F48788734473}" type="datetimeFigureOut">
              <a:rPr lang="en-US" smtClean="0">
                <a:solidFill>
                  <a:srgbClr val="000000">
                    <a:tint val="75000"/>
                  </a:srgbClr>
                </a:solidFill>
              </a:rPr>
              <a:pPr/>
              <a:t>11/13/2015</a:t>
            </a:fld>
            <a:endParaRPr lang="en-US">
              <a:solidFill>
                <a:srgbClr val="000000">
                  <a:tint val="75000"/>
                </a:srgbClr>
              </a:solidFill>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endParaRPr>
          </a:p>
        </p:txBody>
      </p:sp>
      <p:sp>
        <p:nvSpPr>
          <p:cNvPr id="9" name="Slide Number Placeholder 8"/>
          <p:cNvSpPr>
            <a:spLocks noGrp="1"/>
          </p:cNvSpPr>
          <p:nvPr>
            <p:ph type="sldNum" sz="quarter" idx="12"/>
          </p:nvPr>
        </p:nvSpPr>
        <p:spPr/>
        <p:txBody>
          <a:bodyPr/>
          <a:lstStyle/>
          <a:p>
            <a:fld id="{8C71CAF9-4461-454A-B702-D536C3775752}"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96406825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1FA7AC5-6045-4418-8E60-F48788734473}" type="datetimeFigureOut">
              <a:rPr lang="en-US" smtClean="0">
                <a:solidFill>
                  <a:srgbClr val="000000">
                    <a:tint val="75000"/>
                  </a:srgbClr>
                </a:solidFill>
              </a:rPr>
              <a:pPr/>
              <a:t>11/13/2015</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8C71CAF9-4461-454A-B702-D536C3775752}"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78831848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FA7AC5-6045-4418-8E60-F48788734473}" type="datetimeFigureOut">
              <a:rPr lang="en-US" smtClean="0">
                <a:solidFill>
                  <a:srgbClr val="000000">
                    <a:tint val="75000"/>
                  </a:srgbClr>
                </a:solidFill>
              </a:rPr>
              <a:pPr/>
              <a:t>11/13/2015</a:t>
            </a:fld>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8C71CAF9-4461-454A-B702-D536C3775752}"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91777757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FA7AC5-6045-4418-8E60-F48788734473}" type="datetimeFigureOut">
              <a:rPr lang="en-US" smtClean="0">
                <a:solidFill>
                  <a:srgbClr val="000000">
                    <a:tint val="75000"/>
                  </a:srgbClr>
                </a:solidFill>
              </a:rPr>
              <a:pPr/>
              <a:t>11/13/2015</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8C71CAF9-4461-454A-B702-D536C3775752}"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7997121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FA7AC5-6045-4418-8E60-F48788734473}" type="datetimeFigureOut">
              <a:rPr lang="en-US" smtClean="0">
                <a:solidFill>
                  <a:srgbClr val="000000">
                    <a:tint val="75000"/>
                  </a:srgbClr>
                </a:solidFill>
              </a:rPr>
              <a:pPr/>
              <a:t>11/13/2015</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8C71CAF9-4461-454A-B702-D536C3775752}"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93894371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FA7AC5-6045-4418-8E60-F48788734473}" type="datetimeFigureOut">
              <a:rPr lang="en-US" smtClean="0">
                <a:solidFill>
                  <a:srgbClr val="000000">
                    <a:tint val="75000"/>
                  </a:srgbClr>
                </a:solidFill>
              </a:rPr>
              <a:pPr/>
              <a:t>11/13/2015</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8C71CAF9-4461-454A-B702-D536C3775752}"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50215821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FA7AC5-6045-4418-8E60-F48788734473}" type="datetimeFigureOut">
              <a:rPr lang="en-US" smtClean="0">
                <a:solidFill>
                  <a:srgbClr val="000000">
                    <a:tint val="75000"/>
                  </a:srgbClr>
                </a:solidFill>
              </a:rPr>
              <a:pPr/>
              <a:t>11/13/2015</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8C71CAF9-4461-454A-B702-D536C3775752}"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38186298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970251-CB66-49EF-98EA-663EA928F444}" type="datetimeFigureOut">
              <a:rPr lang="en-US" smtClean="0">
                <a:solidFill>
                  <a:prstClr val="black">
                    <a:tint val="75000"/>
                  </a:prstClr>
                </a:solidFill>
              </a:rPr>
              <a:pPr/>
              <a:t>11/13/2015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3067993-B58E-4803-AF22-40FD59668F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2951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51294812"/>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970251-CB66-49EF-98EA-663EA928F444}" type="datetimeFigureOut">
              <a:rPr lang="en-US" smtClean="0">
                <a:solidFill>
                  <a:prstClr val="black">
                    <a:tint val="75000"/>
                  </a:prstClr>
                </a:solidFill>
              </a:rPr>
              <a:pPr/>
              <a:t>11/13/2015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3067993-B58E-4803-AF22-40FD59668F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760855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970251-CB66-49EF-98EA-663EA928F444}" type="datetimeFigureOut">
              <a:rPr lang="en-US" smtClean="0">
                <a:solidFill>
                  <a:prstClr val="black">
                    <a:tint val="75000"/>
                  </a:prstClr>
                </a:solidFill>
              </a:rPr>
              <a:pPr/>
              <a:t>11/13/2015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3067993-B58E-4803-AF22-40FD59668F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982865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5970251-CB66-49EF-98EA-663EA928F444}" type="datetimeFigureOut">
              <a:rPr lang="en-US" smtClean="0">
                <a:solidFill>
                  <a:prstClr val="black">
                    <a:tint val="75000"/>
                  </a:prstClr>
                </a:solidFill>
              </a:rPr>
              <a:pPr/>
              <a:t>11/13/2015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3067993-B58E-4803-AF22-40FD59668F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931749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970251-CB66-49EF-98EA-663EA928F444}" type="datetimeFigureOut">
              <a:rPr lang="en-US" smtClean="0">
                <a:solidFill>
                  <a:prstClr val="black">
                    <a:tint val="75000"/>
                  </a:prstClr>
                </a:solidFill>
              </a:rPr>
              <a:pPr/>
              <a:t>11/13/2015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3067993-B58E-4803-AF22-40FD59668F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8349209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5970251-CB66-49EF-98EA-663EA928F444}" type="datetimeFigureOut">
              <a:rPr lang="en-US" smtClean="0">
                <a:solidFill>
                  <a:prstClr val="black">
                    <a:tint val="75000"/>
                  </a:prstClr>
                </a:solidFill>
              </a:rPr>
              <a:pPr/>
              <a:t>11/13/2015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3067993-B58E-4803-AF22-40FD59668F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119526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970251-CB66-49EF-98EA-663EA928F444}" type="datetimeFigureOut">
              <a:rPr lang="en-US" smtClean="0">
                <a:solidFill>
                  <a:prstClr val="black">
                    <a:tint val="75000"/>
                  </a:prstClr>
                </a:solidFill>
              </a:rPr>
              <a:pPr/>
              <a:t>11/13/2015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3067993-B58E-4803-AF22-40FD59668F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778469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970251-CB66-49EF-98EA-663EA928F444}" type="datetimeFigureOut">
              <a:rPr lang="en-US" smtClean="0">
                <a:solidFill>
                  <a:prstClr val="black">
                    <a:tint val="75000"/>
                  </a:prstClr>
                </a:solidFill>
              </a:rPr>
              <a:pPr/>
              <a:t>11/13/2015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3067993-B58E-4803-AF22-40FD59668F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3047739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970251-CB66-49EF-98EA-663EA928F444}" type="datetimeFigureOut">
              <a:rPr lang="en-US" smtClean="0">
                <a:solidFill>
                  <a:prstClr val="black">
                    <a:tint val="75000"/>
                  </a:prstClr>
                </a:solidFill>
              </a:rPr>
              <a:pPr/>
              <a:t>11/13/2015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3067993-B58E-4803-AF22-40FD59668F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643583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970251-CB66-49EF-98EA-663EA928F444}" type="datetimeFigureOut">
              <a:rPr lang="en-US" smtClean="0">
                <a:solidFill>
                  <a:prstClr val="black">
                    <a:tint val="75000"/>
                  </a:prstClr>
                </a:solidFill>
              </a:rPr>
              <a:pPr/>
              <a:t>11/13/2015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3067993-B58E-4803-AF22-40FD59668F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677474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970251-CB66-49EF-98EA-663EA928F444}" type="datetimeFigureOut">
              <a:rPr lang="en-US" smtClean="0">
                <a:solidFill>
                  <a:prstClr val="black">
                    <a:tint val="75000"/>
                  </a:prstClr>
                </a:solidFill>
              </a:rPr>
              <a:pPr/>
              <a:t>11/13/2015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3067993-B58E-4803-AF22-40FD59668FD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49563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08" y="6362032"/>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846132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7"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218239"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74208" y="6362032"/>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017172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74638" y="1211263"/>
            <a:ext cx="3657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932237" y="1211263"/>
            <a:ext cx="8229601"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74208" y="6362032"/>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1611506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74208" y="6362032"/>
            <a:ext cx="11888061" cy="334579"/>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89857503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58303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defTabSz="932619">
              <a:lnSpc>
                <a:spcPct val="90000"/>
              </a:lnSpc>
              <a:spcBef>
                <a:spcPts val="816"/>
              </a:spcBef>
            </a:pPr>
            <a:endParaRPr lang="en-US" sz="2720" dirty="0" err="1" smtClean="0">
              <a:solidFill>
                <a:prstClr val="white"/>
              </a:solidFill>
            </a:endParaRPr>
          </a:p>
        </p:txBody>
      </p:sp>
      <p:sp>
        <p:nvSpPr>
          <p:cNvPr id="6" name="Title 5"/>
          <p:cNvSpPr>
            <a:spLocks noGrp="1"/>
          </p:cNvSpPr>
          <p:nvPr>
            <p:ph type="title" hasCustomPrompt="1"/>
          </p:nvPr>
        </p:nvSpPr>
        <p:spPr>
          <a:xfrm>
            <a:off x="274638" y="1211263"/>
            <a:ext cx="5943597" cy="5486400"/>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218239" y="1211263"/>
            <a:ext cx="5943599" cy="54864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218235" y="6362032"/>
            <a:ext cx="5944034" cy="334579"/>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32859528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74638" y="1211262"/>
            <a:ext cx="11887200" cy="2743200"/>
          </a:xfrm>
        </p:spPr>
        <p:txBody>
          <a:bodyPr anchor="b" anchorCtr="0"/>
          <a:lstStyle>
            <a:lvl1pPr>
              <a:defRPr sz="4896"/>
            </a:lvl1pPr>
            <a:lvl2pPr>
              <a:defRPr sz="2448"/>
            </a:lvl2pPr>
            <a:lvl3pPr>
              <a:defRPr sz="2448"/>
            </a:lvl3pPr>
            <a:lvl4pPr>
              <a:defRPr sz="2448"/>
            </a:lvl4pPr>
            <a:lvl5pPr>
              <a:defRPr sz="2448"/>
            </a:lvl5pPr>
          </a:lstStyle>
          <a:p>
            <a:pPr lvl="0"/>
            <a:r>
              <a:rPr lang="en-US" dirty="0" smtClean="0"/>
              <a:t>Click to edit text</a:t>
            </a:r>
          </a:p>
        </p:txBody>
      </p:sp>
      <p:sp>
        <p:nvSpPr>
          <p:cNvPr id="95" name="Text Placeholder 2"/>
          <p:cNvSpPr>
            <a:spLocks noGrp="1"/>
          </p:cNvSpPr>
          <p:nvPr>
            <p:ph type="body" sz="quarter" idx="13" hasCustomPrompt="1"/>
          </p:nvPr>
        </p:nvSpPr>
        <p:spPr>
          <a:xfrm>
            <a:off x="274208" y="3976973"/>
            <a:ext cx="11888061" cy="748988"/>
          </a:xfrm>
        </p:spPr>
        <p:txBody>
          <a:bodyPr anchor="t" anchorCtr="0">
            <a:spAutoFit/>
          </a:bodyPr>
          <a:lstStyle>
            <a:lvl1pPr>
              <a:spcBef>
                <a:spcPts val="0"/>
              </a:spcBef>
              <a:defRPr sz="3808"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41911276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2633051"/>
            <a:ext cx="5486399" cy="1728422"/>
          </a:xfrm>
        </p:spPr>
        <p:txBody>
          <a:bodyPr wrap="square" anchor="ctr" anchorCtr="0">
            <a:spAutoFit/>
          </a:bodyPr>
          <a:lstStyle>
            <a:lvl1pPr algn="l">
              <a:defRPr sz="5440">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445699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2633051"/>
            <a:ext cx="5486399" cy="1728422"/>
          </a:xfrm>
        </p:spPr>
        <p:txBody>
          <a:bodyPr wrap="square" anchor="ctr" anchorCtr="0">
            <a:spAutoFit/>
          </a:bodyPr>
          <a:lstStyle>
            <a:lvl1pPr algn="l">
              <a:defRPr sz="5440">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388594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74638" y="2633051"/>
            <a:ext cx="5486400" cy="1728422"/>
          </a:xfrm>
        </p:spPr>
        <p:txBody>
          <a:bodyPr wrap="square" anchor="ctr" anchorCtr="0">
            <a:spAutoFit/>
          </a:bodyPr>
          <a:lstStyle>
            <a:lvl1pPr algn="l">
              <a:defRPr sz="5440">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2525926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09757"/>
            <a:ext cx="11870358" cy="975011"/>
          </a:xfrm>
        </p:spPr>
        <p:txBody>
          <a:bodyPr anchor="ctr" anchorCtr="0">
            <a:spAutoFit/>
          </a:bodyPr>
          <a:lstStyle>
            <a:lvl1pPr algn="l">
              <a:defRPr sz="5440">
                <a:solidFill>
                  <a:schemeClr val="bg1"/>
                </a:solidFill>
              </a:defRPr>
            </a:lvl1pPr>
          </a:lstStyle>
          <a:p>
            <a:r>
              <a:rPr lang="en-US" dirty="0" smtClean="0"/>
              <a:t>Click to edit title</a:t>
            </a:r>
            <a:endParaRPr lang="en-US" dirty="0"/>
          </a:p>
        </p:txBody>
      </p:sp>
      <p:grpSp>
        <p:nvGrpSpPr>
          <p:cNvPr id="3" name="Group 2"/>
          <p:cNvGrpSpPr/>
          <p:nvPr userDrawn="1"/>
        </p:nvGrpSpPr>
        <p:grpSpPr>
          <a:xfrm>
            <a:off x="9595017" y="5978399"/>
            <a:ext cx="2390440" cy="52413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19"/>
              <a:endParaRPr lang="en-US" sz="1904">
                <a:solidFill>
                  <a:srgbClr val="737373"/>
                </a:solidFill>
              </a:endParaRPr>
            </a:p>
          </p:txBody>
        </p:sp>
      </p:grpSp>
    </p:spTree>
    <p:extLst>
      <p:ext uri="{BB962C8B-B14F-4D97-AF65-F5344CB8AC3E}">
        <p14:creationId xmlns:p14="http://schemas.microsoft.com/office/powerpoint/2010/main" val="1333387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8527" y="6102905"/>
            <a:ext cx="11194447" cy="61528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67" eaLnBrk="0" hangingPunct="0"/>
            <a:r>
              <a:rPr lang="en-US" sz="680" dirty="0">
                <a:solidFill>
                  <a:prstClr val="white">
                    <a:alpha val="95000"/>
                  </a:prstClr>
                </a:solidFill>
                <a:cs typeface="Segoe UI" pitchFamily="34" charset="0"/>
              </a:rPr>
              <a:t>© </a:t>
            </a:r>
            <a:r>
              <a:rPr lang="en-US" sz="680" dirty="0" smtClean="0">
                <a:solidFill>
                  <a:prstClr val="white">
                    <a:alpha val="95000"/>
                  </a:prstClr>
                </a:solidFill>
                <a:cs typeface="Segoe UI" pitchFamily="34" charset="0"/>
              </a:rPr>
              <a:t>2014 </a:t>
            </a:r>
            <a:r>
              <a:rPr lang="en-US" sz="680" dirty="0">
                <a:solidFill>
                  <a:prstClr val="white">
                    <a:alpha val="95000"/>
                  </a:prstClr>
                </a:solidFill>
                <a:cs typeface="Segoe UI" pitchFamily="34" charset="0"/>
              </a:rPr>
              <a:t>Microsoft Corporation. All rights reserved. Microsoft, Windows, Windows Vista and other product names are or may be registered trademarks and/or trademarks in the U.S. and/or other countries.</a:t>
            </a:r>
          </a:p>
          <a:p>
            <a:pPr defTabSz="950867" eaLnBrk="0" hangingPunct="0"/>
            <a:r>
              <a:rPr lang="en-US" sz="68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68438"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619"/>
              <a:endParaRPr lang="en-US" sz="1904">
                <a:solidFill>
                  <a:prstClr val="white"/>
                </a:solidFill>
              </a:endParaRPr>
            </a:p>
          </p:txBody>
        </p:sp>
      </p:grpSp>
    </p:spTree>
    <p:extLst>
      <p:ext uri="{BB962C8B-B14F-4D97-AF65-F5344CB8AC3E}">
        <p14:creationId xmlns:p14="http://schemas.microsoft.com/office/powerpoint/2010/main" val="2757774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5283325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170496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9649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71957" y="1475004"/>
            <a:ext cx="11205895" cy="310869"/>
          </a:xfrm>
        </p:spPr>
        <p:txBody>
          <a:bodyPr lIns="0" anchor="ctr" anchorCtr="0">
            <a:noAutofit/>
          </a:bodyPr>
          <a:lstStyle>
            <a:lvl1pPr marL="0" indent="0" algn="l">
              <a:buFont typeface="Arial" pitchFamily="34" charset="0"/>
              <a:buNone/>
              <a:defRPr sz="1904"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10139" y="83296"/>
            <a:ext cx="11255765" cy="916243"/>
          </a:xfrm>
        </p:spPr>
        <p:txBody>
          <a:bodyPr lIns="0">
            <a:normAutofit/>
          </a:bodyPr>
          <a:lstStyle>
            <a:lvl1pPr algn="l">
              <a:defRPr sz="3808"/>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94495" y="6383202"/>
            <a:ext cx="9741905" cy="310868"/>
          </a:xfrm>
        </p:spPr>
        <p:txBody>
          <a:bodyPr>
            <a:noAutofit/>
          </a:bodyPr>
          <a:lstStyle>
            <a:lvl1pPr marL="0" indent="0">
              <a:lnSpc>
                <a:spcPts val="2448"/>
              </a:lnSpc>
              <a:spcBef>
                <a:spcPts val="0"/>
              </a:spcBef>
              <a:spcAft>
                <a:spcPts val="0"/>
              </a:spcAft>
              <a:buNone/>
              <a:defRPr sz="1632" spc="-54" baseline="0"/>
            </a:lvl1pPr>
            <a:lvl2pPr marL="621731" indent="0">
              <a:buNone/>
              <a:defRPr sz="1632"/>
            </a:lvl2pPr>
            <a:lvl3pPr marL="1243463" indent="0">
              <a:buNone/>
              <a:defRPr sz="1360"/>
            </a:lvl3pPr>
            <a:lvl4pPr marL="1865193" indent="0">
              <a:buNone/>
              <a:defRPr sz="1224"/>
            </a:lvl4pPr>
            <a:lvl5pPr marL="2486923" indent="0">
              <a:buNone/>
              <a:defRPr sz="1224"/>
            </a:lvl5pPr>
            <a:lvl6pPr marL="3108654" indent="0">
              <a:buNone/>
              <a:defRPr sz="1224"/>
            </a:lvl6pPr>
            <a:lvl7pPr marL="3730385" indent="0">
              <a:buNone/>
              <a:defRPr sz="1224"/>
            </a:lvl7pPr>
            <a:lvl8pPr marL="4352115" indent="0">
              <a:buNone/>
              <a:defRPr sz="1224"/>
            </a:lvl8pPr>
            <a:lvl9pPr marL="4973846" indent="0">
              <a:buNone/>
              <a:defRPr sz="1224"/>
            </a:lvl9pPr>
          </a:lstStyle>
          <a:p>
            <a:pPr lvl="0"/>
            <a:r>
              <a:rPr lang="en-US" dirty="0" smtClean="0"/>
              <a:t>Click to edit Master text styles</a:t>
            </a:r>
          </a:p>
        </p:txBody>
      </p:sp>
    </p:spTree>
    <p:extLst>
      <p:ext uri="{BB962C8B-B14F-4D97-AF65-F5344CB8AC3E}">
        <p14:creationId xmlns:p14="http://schemas.microsoft.com/office/powerpoint/2010/main" val="377661058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352941607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275161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4042497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03117189"/>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6716027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56518652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42871886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50762544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21824621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54292415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4921061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40054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49328804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336265739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8235531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629821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176802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96742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9844488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473165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0662835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424899435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62011857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26552515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7326864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5873004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62692015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2787128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281390374"/>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57591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07862777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3114481852"/>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0176011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392713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351910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03596494"/>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09072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4339897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702621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62871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833309054"/>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53131848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414691853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5275379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1298114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16038989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0957342"/>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08937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48461787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13140770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792803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5445764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261396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74469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0258345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9100153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16981587"/>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4130090075"/>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59722423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4208593424"/>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8631739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6071108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8749893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25996047"/>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3636978"/>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13752655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362373073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49829746"/>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275453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548217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5075368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image" Target="../media/image1.pn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theme" Target="../theme/theme3.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image" Target="../media/image1.pn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theme" Target="../theme/theme4.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image" Target="../media/image1.png"/><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theme" Target="../theme/theme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image" Target="../media/image1.png"/><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theme" Target="../theme/theme6.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image" Target="../media/image1.png"/><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theme" Target="../theme/theme8.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6.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theme" Target="../theme/theme9.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 id="2147484448" r:id="rId17"/>
    <p:sldLayoutId id="2147484449" r:id="rId18"/>
    <p:sldLayoutId id="2147484450" r:id="rId19"/>
    <p:sldLayoutId id="2147484451" r:id="rId20"/>
    <p:sldLayoutId id="2147484452" r:id="rId21"/>
    <p:sldLayoutId id="2147484453" r:id="rId22"/>
    <p:sldLayoutId id="2147484454" r:id="rId23"/>
    <p:sldLayoutId id="2147484455" r:id="rId24"/>
    <p:sldLayoutId id="2147484456" r:id="rId25"/>
    <p:sldLayoutId id="2147484457" r:id="rId26"/>
    <p:sldLayoutId id="2147484458" r:id="rId27"/>
    <p:sldLayoutId id="2147484459" r:id="rId28"/>
    <p:sldLayoutId id="2147484460" r:id="rId29"/>
    <p:sldLayoutId id="2147484461" r:id="rId30"/>
    <p:sldLayoutId id="2147484463" r:id="rId31"/>
    <p:sldLayoutId id="2147484465" r:id="rId3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078032939"/>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 id="2147484324" r:id="rId16"/>
    <p:sldLayoutId id="2147484467" r:id="rId1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346413674"/>
      </p:ext>
    </p:extLst>
  </p:cSld>
  <p:clrMap bg1="lt1" tx1="dk1" bg2="lt2" tx2="dk2" accent1="accent1" accent2="accent2" accent3="accent3" accent4="accent4" accent5="accent5" accent6="accent6" hlink="hlink" folHlink="folHlink"/>
  <p:sldLayoutIdLst>
    <p:sldLayoutId id="2147484339"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263768273"/>
      </p:ext>
    </p:extLst>
  </p:cSld>
  <p:clrMap bg1="lt1" tx1="dk1" bg2="lt2" tx2="dk2" accent1="accent1" accent2="accent2" accent3="accent3" accent4="accent4" accent5="accent5" accent6="accent6" hlink="hlink" folHlink="folHlink"/>
  <p:sldLayoutIdLst>
    <p:sldLayoutId id="2147484357"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 id="2147484368" r:id="rId12"/>
    <p:sldLayoutId id="2147484369" r:id="rId13"/>
    <p:sldLayoutId id="2147484370" r:id="rId14"/>
    <p:sldLayoutId id="2147484371" r:id="rId15"/>
    <p:sldLayoutId id="2147484372"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024670012"/>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904166048"/>
      </p:ext>
    </p:extLst>
  </p:cSld>
  <p:clrMap bg1="lt1" tx1="dk1" bg2="lt2" tx2="dk2" accent1="accent1" accent2="accent2" accent3="accent3" accent4="accent4" accent5="accent5" accent6="accent6" hlink="hlink" folHlink="folHlink"/>
  <p:sldLayoutIdLst>
    <p:sldLayoutId id="2147484404" r:id="rId1"/>
    <p:sldLayoutId id="2147484405" r:id="rId2"/>
    <p:sldLayoutId id="2147484406" r:id="rId3"/>
    <p:sldLayoutId id="2147484407"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916189951"/>
      </p:ext>
    </p:extLst>
  </p:cSld>
  <p:clrMap bg1="dk1" tx1="lt1" bg2="dk2" tx2="lt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 id="2147484444" r:id="rId12"/>
    <p:sldLayoutId id="2147484445"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latin typeface="Segoe UI Light" panose="020B0502040204020203" pitchFamily="34" charset="0"/>
                <a:cs typeface="Segoe UI Light" panose="020B0502040204020203" pitchFamily="34" charset="0"/>
              </a:defRPr>
            </a:lvl1pPr>
          </a:lstStyle>
          <a:p>
            <a:pPr defTabSz="932597"/>
            <a:fld id="{F1FA7AC5-6045-4418-8E60-F48788734473}" type="datetimeFigureOut">
              <a:rPr lang="en-US" smtClean="0">
                <a:solidFill>
                  <a:srgbClr val="000000">
                    <a:tint val="75000"/>
                  </a:srgbClr>
                </a:solidFill>
              </a:rPr>
              <a:pPr defTabSz="932597"/>
              <a:t>11/13/2015</a:t>
            </a:fld>
            <a:endParaRPr lang="en-US">
              <a:solidFill>
                <a:srgbClr val="000000">
                  <a:tint val="75000"/>
                </a:srgb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latin typeface="Segoe UI Light" panose="020B0502040204020203" pitchFamily="34" charset="0"/>
                <a:cs typeface="Segoe UI Light" panose="020B0502040204020203" pitchFamily="34" charset="0"/>
              </a:defRPr>
            </a:lvl1pPr>
          </a:lstStyle>
          <a:p>
            <a:pPr defTabSz="932597"/>
            <a:endParaRPr lang="en-US">
              <a:solidFill>
                <a:srgbClr val="000000">
                  <a:tint val="75000"/>
                </a:srgb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latin typeface="Segoe UI Light" panose="020B0502040204020203" pitchFamily="34" charset="0"/>
                <a:cs typeface="Segoe UI Light" panose="020B0502040204020203" pitchFamily="34" charset="0"/>
              </a:defRPr>
            </a:lvl1pPr>
          </a:lstStyle>
          <a:p>
            <a:pPr defTabSz="932597"/>
            <a:fld id="{8C71CAF9-4461-454A-B702-D536C3775752}" type="slidenum">
              <a:rPr lang="en-US" smtClean="0">
                <a:solidFill>
                  <a:srgbClr val="000000">
                    <a:tint val="75000"/>
                  </a:srgbClr>
                </a:solidFill>
              </a:rPr>
              <a:pPr defTabSz="932597"/>
              <a:t>‹#›</a:t>
            </a:fld>
            <a:endParaRPr lang="en-US">
              <a:solidFill>
                <a:srgbClr val="000000">
                  <a:tint val="75000"/>
                </a:srgbClr>
              </a:solidFill>
            </a:endParaRPr>
          </a:p>
        </p:txBody>
      </p:sp>
    </p:spTree>
    <p:extLst>
      <p:ext uri="{BB962C8B-B14F-4D97-AF65-F5344CB8AC3E}">
        <p14:creationId xmlns:p14="http://schemas.microsoft.com/office/powerpoint/2010/main" val="931462564"/>
      </p:ext>
    </p:extLst>
  </p:cSld>
  <p:clrMap bg1="lt1" tx1="dk1" bg2="lt2" tx2="dk2" accent1="accent1" accent2="accent2" accent3="accent3" accent4="accent4" accent5="accent5" accent6="accent6" hlink="hlink" folHlink="folHlink"/>
  <p:sldLayoutIdLst>
    <p:sldLayoutId id="2147484470" r:id="rId1"/>
    <p:sldLayoutId id="2147484471" r:id="rId2"/>
    <p:sldLayoutId id="2147484472" r:id="rId3"/>
    <p:sldLayoutId id="2147484473" r:id="rId4"/>
    <p:sldLayoutId id="2147484474" r:id="rId5"/>
    <p:sldLayoutId id="2147484475" r:id="rId6"/>
    <p:sldLayoutId id="2147484476" r:id="rId7"/>
    <p:sldLayoutId id="2147484477" r:id="rId8"/>
    <p:sldLayoutId id="2147484478" r:id="rId9"/>
    <p:sldLayoutId id="2147484479" r:id="rId10"/>
    <p:sldLayoutId id="2147484480" r:id="rId11"/>
  </p:sldLayoutIdLst>
  <p:txStyles>
    <p:titleStyle>
      <a:lvl1pPr algn="l" defTabSz="932597" rtl="0" eaLnBrk="1" latinLnBrk="0" hangingPunct="1">
        <a:lnSpc>
          <a:spcPct val="90000"/>
        </a:lnSpc>
        <a:spcBef>
          <a:spcPct val="0"/>
        </a:spcBef>
        <a:buNone/>
        <a:defRPr sz="4488" kern="1200">
          <a:solidFill>
            <a:schemeClr val="tx1"/>
          </a:solidFill>
          <a:latin typeface="Segoe UI Light" panose="020B0502040204020203" pitchFamily="34" charset="0"/>
          <a:ea typeface="+mj-ea"/>
          <a:cs typeface="Segoe UI Light" panose="020B0502040204020203" pitchFamily="34" charset="0"/>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Segoe UI Light" panose="020B0502040204020203" pitchFamily="34" charset="0"/>
          <a:ea typeface="+mn-ea"/>
          <a:cs typeface="Segoe UI Light" panose="020B05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Segoe UI Light" panose="020B0502040204020203" pitchFamily="34" charset="0"/>
          <a:ea typeface="+mn-ea"/>
          <a:cs typeface="Segoe UI Light" panose="020B0502040204020203" pitchFamily="34" charset="0"/>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Segoe UI Light" panose="020B0502040204020203" pitchFamily="34" charset="0"/>
          <a:ea typeface="+mn-ea"/>
          <a:cs typeface="Segoe UI Light"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Light" panose="020B0502040204020203" pitchFamily="34" charset="0"/>
          <a:ea typeface="+mn-ea"/>
          <a:cs typeface="Segoe UI Light" panose="020B0502040204020203" pitchFamily="34" charset="0"/>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Light" panose="020B0502040204020203" pitchFamily="34" charset="0"/>
          <a:ea typeface="+mn-ea"/>
          <a:cs typeface="Segoe UI Light"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95970251-CB66-49EF-98EA-663EA928F444}" type="datetimeFigureOut">
              <a:rPr lang="en-US" smtClean="0">
                <a:solidFill>
                  <a:prstClr val="black">
                    <a:tint val="75000"/>
                  </a:prstClr>
                </a:solidFill>
              </a:rPr>
              <a:pPr defTabSz="932597"/>
              <a:t>11/13/2015</a:t>
            </a:fld>
            <a:endParaRPr lang="en-US">
              <a:solidFill>
                <a:prstClr val="black">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black">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03067993-B58E-4803-AF22-40FD59668FD8}" type="slidenum">
              <a:rPr lang="en-US" smtClean="0">
                <a:solidFill>
                  <a:prstClr val="black">
                    <a:tint val="75000"/>
                  </a:prstClr>
                </a:solidFill>
              </a:rPr>
              <a:pPr defTabSz="932597"/>
              <a:t>‹#›</a:t>
            </a:fld>
            <a:endParaRPr lang="en-US">
              <a:solidFill>
                <a:prstClr val="black">
                  <a:tint val="75000"/>
                </a:prstClr>
              </a:solidFill>
            </a:endParaRPr>
          </a:p>
        </p:txBody>
      </p:sp>
    </p:spTree>
    <p:extLst>
      <p:ext uri="{BB962C8B-B14F-4D97-AF65-F5344CB8AC3E}">
        <p14:creationId xmlns:p14="http://schemas.microsoft.com/office/powerpoint/2010/main" val="2603044419"/>
      </p:ext>
    </p:extLst>
  </p:cSld>
  <p:clrMap bg1="lt1" tx1="dk1" bg2="lt2" tx2="dk2" accent1="accent1" accent2="accent2" accent3="accent3" accent4="accent4" accent5="accent5" accent6="accent6" hlink="hlink" folHlink="folHlink"/>
  <p:sldLayoutIdLst>
    <p:sldLayoutId id="2147484482" r:id="rId1"/>
    <p:sldLayoutId id="2147484483" r:id="rId2"/>
    <p:sldLayoutId id="2147484484" r:id="rId3"/>
    <p:sldLayoutId id="2147484485" r:id="rId4"/>
    <p:sldLayoutId id="2147484486" r:id="rId5"/>
    <p:sldLayoutId id="2147484487" r:id="rId6"/>
    <p:sldLayoutId id="2147484488" r:id="rId7"/>
    <p:sldLayoutId id="2147484489" r:id="rId8"/>
    <p:sldLayoutId id="2147484490" r:id="rId9"/>
    <p:sldLayoutId id="2147484491" r:id="rId10"/>
    <p:sldLayoutId id="2147484492"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3.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5.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53.xml"/><Relationship Id="rId6" Type="http://schemas.openxmlformats.org/officeDocument/2006/relationships/image" Target="../media/image18.emf"/><Relationship Id="rId5" Type="http://schemas.openxmlformats.org/officeDocument/2006/relationships/image" Target="../media/image24.emf"/><Relationship Id="rId10" Type="http://schemas.openxmlformats.org/officeDocument/2006/relationships/image" Target="../media/image19.png"/><Relationship Id="rId4" Type="http://schemas.openxmlformats.org/officeDocument/2006/relationships/image" Target="../media/image17.emf"/><Relationship Id="rId9" Type="http://schemas.openxmlformats.org/officeDocument/2006/relationships/image" Target="../media/image27.emf"/></Relationships>
</file>

<file path=ppt/slides/_rels/slide21.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20.png"/><Relationship Id="rId7" Type="http://schemas.openxmlformats.org/officeDocument/2006/relationships/image" Target="../media/image29.emf"/><Relationship Id="rId2" Type="http://schemas.openxmlformats.org/officeDocument/2006/relationships/notesSlide" Target="../notesSlides/notesSlide15.xml"/><Relationship Id="rId1" Type="http://schemas.openxmlformats.org/officeDocument/2006/relationships/slideLayout" Target="../slideLayouts/slideLayout60.xml"/><Relationship Id="rId6" Type="http://schemas.openxmlformats.org/officeDocument/2006/relationships/image" Target="../media/image28.emf"/><Relationship Id="rId5"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1.xml"/></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0.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5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32.emf"/></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0.png"/><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0.png"/><Relationship Id="rId7" Type="http://schemas.openxmlformats.org/officeDocument/2006/relationships/image" Target="../media/image28.emf"/><Relationship Id="rId2" Type="http://schemas.openxmlformats.org/officeDocument/2006/relationships/notesSlide" Target="../notesSlides/notesSlide18.xml"/><Relationship Id="rId1" Type="http://schemas.openxmlformats.org/officeDocument/2006/relationships/slideLayout" Target="../slideLayouts/slideLayout140.xml"/><Relationship Id="rId6" Type="http://schemas.openxmlformats.org/officeDocument/2006/relationships/image" Target="../media/image35.png"/><Relationship Id="rId11" Type="http://schemas.openxmlformats.org/officeDocument/2006/relationships/image" Target="../media/image38.png"/><Relationship Id="rId5" Type="http://schemas.openxmlformats.org/officeDocument/2006/relationships/image" Target="../media/image34.png"/><Relationship Id="rId10" Type="http://schemas.openxmlformats.org/officeDocument/2006/relationships/image" Target="../media/image37.emf"/><Relationship Id="rId4" Type="http://schemas.openxmlformats.org/officeDocument/2006/relationships/image" Target="../media/image21.png"/><Relationship Id="rId9" Type="http://schemas.openxmlformats.org/officeDocument/2006/relationships/image" Target="../media/image36.emf"/></Relationships>
</file>

<file path=ppt/slides/_rels/slide26.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0.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40.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emf"/><Relationship Id="rId4" Type="http://schemas.openxmlformats.org/officeDocument/2006/relationships/image" Target="../media/image21.png"/><Relationship Id="rId9" Type="http://schemas.openxmlformats.org/officeDocument/2006/relationships/image" Target="../media/image2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9.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2"/>
          </p:nvPr>
        </p:nvSpPr>
        <p:spPr/>
        <p:txBody>
          <a:bodyPr/>
          <a:lstStyle/>
          <a:p>
            <a:endParaRPr lang="it-IT" dirty="0"/>
          </a:p>
        </p:txBody>
      </p:sp>
      <p:sp>
        <p:nvSpPr>
          <p:cNvPr id="2" name="Title 1"/>
          <p:cNvSpPr>
            <a:spLocks noGrp="1"/>
          </p:cNvSpPr>
          <p:nvPr>
            <p:ph type="ctrTitle"/>
          </p:nvPr>
        </p:nvSpPr>
        <p:spPr/>
        <p:txBody>
          <a:bodyPr/>
          <a:lstStyle/>
          <a:p>
            <a:r>
              <a:rPr lang="en-US" dirty="0" smtClean="0"/>
              <a:t>Cortana</a:t>
            </a:r>
            <a:endParaRPr lang="en-US" dirty="0"/>
          </a:p>
        </p:txBody>
      </p:sp>
      <p:sp>
        <p:nvSpPr>
          <p:cNvPr id="4" name="Text Placeholder 3"/>
          <p:cNvSpPr>
            <a:spLocks noGrp="1"/>
          </p:cNvSpPr>
          <p:nvPr>
            <p:ph type="body" sz="quarter" idx="13"/>
          </p:nvPr>
        </p:nvSpPr>
        <p:spPr/>
        <p:txBody>
          <a:bodyPr/>
          <a:lstStyle/>
          <a:p>
            <a:endParaRPr lang="en-GB" dirty="0"/>
          </a:p>
        </p:txBody>
      </p:sp>
    </p:spTree>
    <p:extLst>
      <p:ext uri="{BB962C8B-B14F-4D97-AF65-F5344CB8AC3E}">
        <p14:creationId xmlns:p14="http://schemas.microsoft.com/office/powerpoint/2010/main" val="127114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5"/>
          </p:nvPr>
        </p:nvSpPr>
        <p:spPr/>
        <p:txBody>
          <a:bodyPr anchor="ctr"/>
          <a:lstStyle/>
          <a:p>
            <a:r>
              <a:rPr lang="en-US" dirty="0" smtClean="0"/>
              <a:t>Deep </a:t>
            </a:r>
            <a:r>
              <a:rPr lang="en-US" dirty="0"/>
              <a:t>linking to app scenarios</a:t>
            </a:r>
          </a:p>
        </p:txBody>
      </p:sp>
      <p:sp>
        <p:nvSpPr>
          <p:cNvPr id="2" name="Title 1"/>
          <p:cNvSpPr>
            <a:spLocks noGrp="1"/>
          </p:cNvSpPr>
          <p:nvPr>
            <p:ph type="ctrTitle"/>
          </p:nvPr>
        </p:nvSpPr>
        <p:spPr/>
        <p:txBody>
          <a:bodyPr/>
          <a:lstStyle/>
          <a:p>
            <a:r>
              <a:rPr lang="en-US" dirty="0" smtClean="0"/>
              <a:t>Cortana Extensibility</a:t>
            </a:r>
            <a:endParaRPr lang="en-US" dirty="0"/>
          </a:p>
        </p:txBody>
      </p:sp>
    </p:spTree>
    <p:extLst>
      <p:ext uri="{BB962C8B-B14F-4D97-AF65-F5344CB8AC3E}">
        <p14:creationId xmlns:p14="http://schemas.microsoft.com/office/powerpoint/2010/main" val="285837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200" dirty="0" smtClean="0"/>
              <a:t>Universal </a:t>
            </a:r>
            <a:r>
              <a:rPr lang="en-US" sz="3200" dirty="0"/>
              <a:t>Apps can register </a:t>
            </a:r>
            <a:r>
              <a:rPr lang="en-US" sz="3200" dirty="0" smtClean="0"/>
              <a:t>to handle Cortana voice commands directed at their app</a:t>
            </a:r>
          </a:p>
          <a:p>
            <a:r>
              <a:rPr lang="en-US" sz="3200" dirty="0" smtClean="0"/>
              <a:t>When users speak these commands, Cortana activates the app with the spoken context</a:t>
            </a:r>
          </a:p>
          <a:p>
            <a:r>
              <a:rPr lang="en-US" sz="3200" dirty="0" smtClean="0"/>
              <a:t>Apps trigger scenarios based on this </a:t>
            </a:r>
            <a:r>
              <a:rPr lang="en-US" sz="3200" b="1" dirty="0" smtClean="0"/>
              <a:t>context</a:t>
            </a:r>
            <a:endParaRPr lang="en-US" sz="3200" b="1" dirty="0"/>
          </a:p>
          <a:p>
            <a:r>
              <a:rPr lang="en-US" sz="3200" dirty="0" smtClean="0"/>
              <a:t>Available for Universal Windows Apps built with </a:t>
            </a:r>
            <a:r>
              <a:rPr lang="en-US" sz="3200" dirty="0" smtClean="0">
                <a:latin typeface="+mj-lt"/>
              </a:rPr>
              <a:t>XAML and JavaScript</a:t>
            </a:r>
          </a:p>
        </p:txBody>
      </p:sp>
      <p:sp>
        <p:nvSpPr>
          <p:cNvPr id="3" name="Title 2"/>
          <p:cNvSpPr>
            <a:spLocks noGrp="1"/>
          </p:cNvSpPr>
          <p:nvPr>
            <p:ph type="title"/>
          </p:nvPr>
        </p:nvSpPr>
        <p:spPr/>
        <p:txBody>
          <a:bodyPr/>
          <a:lstStyle/>
          <a:p>
            <a:r>
              <a:rPr lang="en-US" dirty="0" smtClean="0"/>
              <a:t>Voice Commands for Universal Windows Apps</a:t>
            </a:r>
            <a:endParaRPr lang="en-US" dirty="0"/>
          </a:p>
        </p:txBody>
      </p:sp>
      <p:sp>
        <p:nvSpPr>
          <p:cNvPr id="4" name="Content Placeholder 3"/>
          <p:cNvSpPr>
            <a:spLocks noGrp="1"/>
          </p:cNvSpPr>
          <p:nvPr>
            <p:ph type="body" sz="quarter" idx="11"/>
          </p:nvPr>
        </p:nvSpPr>
        <p:spPr/>
        <p:txBody>
          <a:bodyPr/>
          <a:lstStyle/>
          <a:p>
            <a:r>
              <a:rPr lang="en-US" dirty="0" smtClean="0"/>
              <a:t>Deep linking with Foreground Voice Commands</a:t>
            </a:r>
            <a:endParaRPr lang="en-US" dirty="0"/>
          </a:p>
        </p:txBody>
      </p:sp>
    </p:spTree>
    <p:extLst>
      <p:ext uri="{BB962C8B-B14F-4D97-AF65-F5344CB8AC3E}">
        <p14:creationId xmlns:p14="http://schemas.microsoft.com/office/powerpoint/2010/main" val="82979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wrap="square" lIns="146304" tIns="91440" rIns="146304" bIns="91440" rtlCol="0" anchor="t">
            <a:noAutofit/>
          </a:bodyPr>
          <a:lstStyle/>
          <a:p>
            <a:r>
              <a:rPr lang="en-US" sz="2800" dirty="0"/>
              <a:t>Foreground Voice Commands Architecture</a:t>
            </a:r>
          </a:p>
        </p:txBody>
      </p:sp>
      <p:sp>
        <p:nvSpPr>
          <p:cNvPr id="58" name="Rectangle 57"/>
          <p:cNvSpPr/>
          <p:nvPr/>
        </p:nvSpPr>
        <p:spPr bwMode="auto">
          <a:xfrm>
            <a:off x="5916865" y="1076601"/>
            <a:ext cx="3999049" cy="3403621"/>
          </a:xfrm>
          <a:prstGeom prst="rect">
            <a:avLst/>
          </a:prstGeom>
          <a:solidFill>
            <a:schemeClr val="bg1">
              <a:lumMod val="95000"/>
            </a:schemeClr>
          </a:solidFill>
          <a:ln w="1587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584" y="1076601"/>
            <a:ext cx="1909348" cy="3403621"/>
          </a:xfrm>
          <a:prstGeom prst="rect">
            <a:avLst/>
          </a:prstGeom>
          <a:ln>
            <a:solidFill>
              <a:schemeClr val="tx1"/>
            </a:solidFill>
          </a:ln>
        </p:spPr>
      </p:pic>
      <p:grpSp>
        <p:nvGrpSpPr>
          <p:cNvPr id="11" name="Group 10"/>
          <p:cNvGrpSpPr/>
          <p:nvPr/>
        </p:nvGrpSpPr>
        <p:grpSpPr>
          <a:xfrm>
            <a:off x="1338215" y="2726313"/>
            <a:ext cx="1280160" cy="228601"/>
            <a:chOff x="1388205" y="2632374"/>
            <a:chExt cx="1280160" cy="228601"/>
          </a:xfrm>
        </p:grpSpPr>
        <p:sp>
          <p:nvSpPr>
            <p:cNvPr id="20" name="Down Arrow 19"/>
            <p:cNvSpPr/>
            <p:nvPr/>
          </p:nvSpPr>
          <p:spPr bwMode="auto">
            <a:xfrm rot="16200000">
              <a:off x="1913985" y="2106595"/>
              <a:ext cx="228600" cy="1280160"/>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6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p:cNvSpPr/>
            <p:nvPr/>
          </p:nvSpPr>
          <p:spPr bwMode="auto">
            <a:xfrm>
              <a:off x="1883505" y="2632374"/>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406"/>
              <a:r>
                <a:rPr lang="en-US" sz="1100" b="1" dirty="0" smtClean="0">
                  <a:gradFill>
                    <a:gsLst>
                      <a:gs pos="0">
                        <a:srgbClr val="FFFFFF"/>
                      </a:gs>
                      <a:gs pos="100000">
                        <a:srgbClr val="FFFFFF"/>
                      </a:gs>
                    </a:gsLst>
                    <a:lin ang="5400000" scaled="0"/>
                  </a:gradFill>
                  <a:ea typeface="Segoe UI" pitchFamily="34" charset="0"/>
                  <a:cs typeface="Segoe UI" pitchFamily="34" charset="0"/>
                </a:rPr>
                <a:t>2</a:t>
              </a:r>
              <a:endParaRPr lang="en-US" sz="1100"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Rectangle 8"/>
          <p:cNvSpPr/>
          <p:nvPr/>
        </p:nvSpPr>
        <p:spPr bwMode="auto">
          <a:xfrm>
            <a:off x="2691300" y="5581926"/>
            <a:ext cx="1909918" cy="1057274"/>
          </a:xfrm>
          <a:prstGeom prst="rect">
            <a:avLst/>
          </a:prstGeom>
          <a:solidFill>
            <a:srgbClr val="0060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endParaRPr lang="en-US" sz="1200" dirty="0">
              <a:gradFill>
                <a:gsLst>
                  <a:gs pos="0">
                    <a:srgbClr val="FFFFFF"/>
                  </a:gs>
                  <a:gs pos="100000">
                    <a:srgbClr val="FFFFFF"/>
                  </a:gs>
                </a:gsLst>
                <a:lin ang="5400000" scaled="0"/>
              </a:gradFill>
              <a:ea typeface="Segoe UI" pitchFamily="34" charset="0"/>
              <a:cs typeface="Segoe UI" pitchFamily="34" charset="0"/>
            </a:endParaRPr>
          </a:p>
          <a:p>
            <a:pPr algn="ctr" defTabSz="932406"/>
            <a:r>
              <a:rPr lang="en-US" sz="1200" dirty="0">
                <a:gradFill>
                  <a:gsLst>
                    <a:gs pos="0">
                      <a:srgbClr val="FFFFFF"/>
                    </a:gs>
                    <a:gs pos="100000">
                      <a:srgbClr val="FFFFFF"/>
                    </a:gs>
                  </a:gsLst>
                  <a:lin ang="5400000" scaled="0"/>
                </a:gradFill>
                <a:ea typeface="Segoe UI" pitchFamily="34" charset="0"/>
                <a:cs typeface="Segoe UI" pitchFamily="34" charset="0"/>
              </a:rPr>
              <a:t>Windows </a:t>
            </a:r>
            <a:r>
              <a:rPr lang="en-US" sz="1200" dirty="0" smtClean="0">
                <a:gradFill>
                  <a:gsLst>
                    <a:gs pos="0">
                      <a:srgbClr val="FFFFFF"/>
                    </a:gs>
                    <a:gs pos="100000">
                      <a:srgbClr val="FFFFFF"/>
                    </a:gs>
                  </a:gsLst>
                  <a:lin ang="5400000" scaled="0"/>
                </a:gradFill>
                <a:ea typeface="Segoe UI" pitchFamily="34" charset="0"/>
                <a:cs typeface="Segoe UI" pitchFamily="34" charset="0"/>
              </a:rPr>
              <a:t>Speech</a:t>
            </a:r>
          </a:p>
          <a:p>
            <a:pPr algn="ctr" defTabSz="932406"/>
            <a:r>
              <a:rPr lang="en-US" sz="1200" dirty="0" smtClean="0">
                <a:gradFill>
                  <a:gsLst>
                    <a:gs pos="0">
                      <a:srgbClr val="FFFFFF"/>
                    </a:gs>
                    <a:gs pos="100000">
                      <a:srgbClr val="FFFFFF"/>
                    </a:gs>
                  </a:gsLst>
                  <a:lin ang="5400000" scaled="0"/>
                </a:gradFill>
                <a:ea typeface="Segoe UI" pitchFamily="34" charset="0"/>
                <a:cs typeface="Segoe UI" pitchFamily="34" charset="0"/>
              </a:rPr>
              <a:t>Platform (on-device)</a:t>
            </a:r>
            <a:endParaRPr lang="en-US" sz="1200" dirty="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986503" y="1941451"/>
            <a:ext cx="1561308" cy="375084"/>
          </a:xfrm>
          <a:prstGeom prst="rect">
            <a:avLst/>
          </a:prstGeom>
          <a:solidFill>
            <a:srgbClr val="59AAEB">
              <a:alpha val="98000"/>
            </a:srgbClr>
          </a:soli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100" dirty="0">
                <a:solidFill>
                  <a:srgbClr val="FFFFFF"/>
                </a:solidFill>
                <a:ea typeface="Segoe UI" pitchFamily="34" charset="0"/>
                <a:cs typeface="Segoe UI" pitchFamily="34" charset="0"/>
              </a:rPr>
              <a:t>Call</a:t>
            </a:r>
          </a:p>
        </p:txBody>
      </p:sp>
      <p:sp>
        <p:nvSpPr>
          <p:cNvPr id="36" name="Rectangle 35"/>
          <p:cNvSpPr/>
          <p:nvPr/>
        </p:nvSpPr>
        <p:spPr bwMode="auto">
          <a:xfrm>
            <a:off x="2986503" y="2331916"/>
            <a:ext cx="1561308" cy="375084"/>
          </a:xfrm>
          <a:prstGeom prst="rect">
            <a:avLst/>
          </a:prstGeom>
          <a:solidFill>
            <a:srgbClr val="59AAEB">
              <a:alpha val="98000"/>
            </a:srgbClr>
          </a:soli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100" dirty="0" smtClean="0">
                <a:solidFill>
                  <a:srgbClr val="FFFFFF"/>
                </a:solidFill>
                <a:ea typeface="Segoe UI" pitchFamily="34" charset="0"/>
                <a:cs typeface="Segoe UI" pitchFamily="34" charset="0"/>
              </a:rPr>
              <a:t>Text</a:t>
            </a:r>
            <a:endParaRPr lang="en-US" sz="1100" dirty="0">
              <a:solidFill>
                <a:srgbClr val="FFFFFF"/>
              </a:solidFill>
              <a:ea typeface="Segoe UI" pitchFamily="34" charset="0"/>
              <a:cs typeface="Segoe UI" pitchFamily="34" charset="0"/>
            </a:endParaRPr>
          </a:p>
        </p:txBody>
      </p:sp>
      <p:sp>
        <p:nvSpPr>
          <p:cNvPr id="38" name="Rectangle 37"/>
          <p:cNvSpPr/>
          <p:nvPr/>
        </p:nvSpPr>
        <p:spPr bwMode="auto">
          <a:xfrm>
            <a:off x="2986503" y="2722381"/>
            <a:ext cx="1561308" cy="375084"/>
          </a:xfrm>
          <a:prstGeom prst="rect">
            <a:avLst/>
          </a:prstGeom>
          <a:solidFill>
            <a:srgbClr val="59AAEB">
              <a:alpha val="98000"/>
            </a:srgbClr>
          </a:soli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100" dirty="0" smtClean="0">
                <a:solidFill>
                  <a:srgbClr val="FFFFFF"/>
                </a:solidFill>
                <a:ea typeface="Segoe UI" pitchFamily="34" charset="0"/>
                <a:cs typeface="Segoe UI" pitchFamily="34" charset="0"/>
              </a:rPr>
              <a:t>Remind</a:t>
            </a:r>
            <a:endParaRPr lang="en-US" sz="1100" dirty="0">
              <a:solidFill>
                <a:srgbClr val="FFFFFF"/>
              </a:solidFill>
              <a:ea typeface="Segoe UI" pitchFamily="34" charset="0"/>
              <a:cs typeface="Segoe UI" pitchFamily="34" charset="0"/>
            </a:endParaRPr>
          </a:p>
        </p:txBody>
      </p:sp>
      <p:sp>
        <p:nvSpPr>
          <p:cNvPr id="40" name="Rectangle 39"/>
          <p:cNvSpPr/>
          <p:nvPr/>
        </p:nvSpPr>
        <p:spPr bwMode="auto">
          <a:xfrm>
            <a:off x="2986503" y="3112846"/>
            <a:ext cx="1561308" cy="375084"/>
          </a:xfrm>
          <a:prstGeom prst="rect">
            <a:avLst/>
          </a:prstGeom>
          <a:solidFill>
            <a:srgbClr val="59AAEB">
              <a:alpha val="98000"/>
            </a:srgbClr>
          </a:soli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100" dirty="0" smtClean="0">
                <a:solidFill>
                  <a:srgbClr val="FFFFFF"/>
                </a:solidFill>
                <a:ea typeface="Segoe UI" pitchFamily="34" charset="0"/>
                <a:cs typeface="Segoe UI" pitchFamily="34" charset="0"/>
              </a:rPr>
              <a:t>Email</a:t>
            </a:r>
            <a:endParaRPr lang="en-US" sz="1100" dirty="0">
              <a:solidFill>
                <a:srgbClr val="FFFFFF"/>
              </a:solidFill>
              <a:ea typeface="Segoe UI" pitchFamily="34" charset="0"/>
              <a:cs typeface="Segoe UI" pitchFamily="34" charset="0"/>
            </a:endParaRPr>
          </a:p>
        </p:txBody>
      </p:sp>
      <p:sp>
        <p:nvSpPr>
          <p:cNvPr id="42" name="Rectangle 41"/>
          <p:cNvSpPr/>
          <p:nvPr/>
        </p:nvSpPr>
        <p:spPr bwMode="auto">
          <a:xfrm>
            <a:off x="2986503" y="3503312"/>
            <a:ext cx="1561308" cy="375084"/>
          </a:xfrm>
          <a:prstGeom prst="rect">
            <a:avLst/>
          </a:prstGeom>
          <a:solidFill>
            <a:srgbClr val="59AAEB">
              <a:alpha val="98000"/>
            </a:srgbClr>
          </a:soli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100" dirty="0" smtClean="0">
                <a:solidFill>
                  <a:srgbClr val="FFFFFF"/>
                </a:solidFill>
                <a:ea typeface="Segoe UI" pitchFamily="34" charset="0"/>
                <a:cs typeface="Segoe UI" pitchFamily="34" charset="0"/>
              </a:rPr>
              <a:t>Voice Command</a:t>
            </a:r>
            <a:endParaRPr lang="en-US" sz="1100" dirty="0">
              <a:solidFill>
                <a:srgbClr val="FFFFFF"/>
              </a:solidFill>
              <a:ea typeface="Segoe UI" pitchFamily="34" charset="0"/>
              <a:cs typeface="Segoe UI" pitchFamily="34" charset="0"/>
            </a:endParaRPr>
          </a:p>
        </p:txBody>
      </p:sp>
      <p:sp>
        <p:nvSpPr>
          <p:cNvPr id="73" name="Down Arrow 72"/>
          <p:cNvSpPr/>
          <p:nvPr/>
        </p:nvSpPr>
        <p:spPr bwMode="auto">
          <a:xfrm>
            <a:off x="2978779" y="4552110"/>
            <a:ext cx="228600" cy="958225"/>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60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Oval 73"/>
          <p:cNvSpPr/>
          <p:nvPr/>
        </p:nvSpPr>
        <p:spPr bwMode="auto">
          <a:xfrm>
            <a:off x="2978779" y="4915981"/>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406"/>
            <a:r>
              <a:rPr lang="en-US" sz="1100" b="1" dirty="0" smtClean="0">
                <a:gradFill>
                  <a:gsLst>
                    <a:gs pos="0">
                      <a:srgbClr val="FFFFFF"/>
                    </a:gs>
                    <a:gs pos="100000">
                      <a:srgbClr val="FFFFFF"/>
                    </a:gs>
                  </a:gsLst>
                  <a:lin ang="5400000" scaled="0"/>
                </a:gradFill>
                <a:ea typeface="Segoe UI" pitchFamily="34" charset="0"/>
                <a:cs typeface="Segoe UI" pitchFamily="34" charset="0"/>
              </a:rPr>
              <a:t>3</a:t>
            </a:r>
            <a:endParaRPr lang="en-US" sz="1100" b="1" dirty="0">
              <a:gradFill>
                <a:gsLst>
                  <a:gs pos="0">
                    <a:srgbClr val="FFFFFF"/>
                  </a:gs>
                  <a:gs pos="100000">
                    <a:srgbClr val="FFFFFF"/>
                  </a:gs>
                </a:gsLst>
                <a:lin ang="5400000" scaled="0"/>
              </a:gradFill>
              <a:ea typeface="Segoe UI" pitchFamily="34" charset="0"/>
              <a:cs typeface="Segoe UI" pitchFamily="34" charset="0"/>
            </a:endParaRPr>
          </a:p>
        </p:txBody>
      </p:sp>
      <p:sp>
        <p:nvSpPr>
          <p:cNvPr id="76" name="Down Arrow 75"/>
          <p:cNvSpPr/>
          <p:nvPr/>
        </p:nvSpPr>
        <p:spPr bwMode="auto">
          <a:xfrm rot="10800000">
            <a:off x="4110762" y="4551168"/>
            <a:ext cx="228600" cy="958225"/>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6000" dirty="0">
              <a:gradFill>
                <a:gsLst>
                  <a:gs pos="0">
                    <a:srgbClr val="FFFFFF"/>
                  </a:gs>
                  <a:gs pos="100000">
                    <a:srgbClr val="FFFFFF"/>
                  </a:gs>
                </a:gsLst>
                <a:lin ang="5400000" scaled="0"/>
              </a:gradFill>
              <a:ea typeface="Segoe UI" pitchFamily="34" charset="0"/>
              <a:cs typeface="Segoe UI" pitchFamily="34" charset="0"/>
            </a:endParaRPr>
          </a:p>
        </p:txBody>
      </p:sp>
      <p:sp>
        <p:nvSpPr>
          <p:cNvPr id="77" name="Oval 76"/>
          <p:cNvSpPr/>
          <p:nvPr/>
        </p:nvSpPr>
        <p:spPr bwMode="auto">
          <a:xfrm>
            <a:off x="4110761" y="4915981"/>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406"/>
            <a:r>
              <a:rPr lang="en-US" sz="1100" b="1" dirty="0" smtClean="0">
                <a:gradFill>
                  <a:gsLst>
                    <a:gs pos="0">
                      <a:srgbClr val="FFFFFF"/>
                    </a:gs>
                    <a:gs pos="100000">
                      <a:srgbClr val="FFFFFF"/>
                    </a:gs>
                  </a:gsLst>
                  <a:lin ang="5400000" scaled="0"/>
                </a:gradFill>
                <a:ea typeface="Segoe UI" pitchFamily="34" charset="0"/>
                <a:cs typeface="Segoe UI" pitchFamily="34" charset="0"/>
              </a:rPr>
              <a:t>6</a:t>
            </a:r>
            <a:endParaRPr lang="en-US" sz="1100" b="1" dirty="0">
              <a:gradFill>
                <a:gsLst>
                  <a:gs pos="0">
                    <a:srgbClr val="FFFFFF"/>
                  </a:gs>
                  <a:gs pos="100000">
                    <a:srgbClr val="FFFFFF"/>
                  </a:gs>
                </a:gsLst>
                <a:lin ang="5400000" scaled="0"/>
              </a:gradFill>
              <a:ea typeface="Segoe UI" pitchFamily="34" charset="0"/>
              <a:cs typeface="Segoe UI" pitchFamily="34" charset="0"/>
            </a:endParaRPr>
          </a:p>
        </p:txBody>
      </p:sp>
      <p:sp>
        <p:nvSpPr>
          <p:cNvPr id="79" name="Down Arrow 78"/>
          <p:cNvSpPr/>
          <p:nvPr/>
        </p:nvSpPr>
        <p:spPr bwMode="auto">
          <a:xfrm rot="16200000">
            <a:off x="5260683" y="5000699"/>
            <a:ext cx="228600" cy="1391055"/>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6000" dirty="0">
              <a:gradFill>
                <a:gsLst>
                  <a:gs pos="0">
                    <a:srgbClr val="FFFFFF"/>
                  </a:gs>
                  <a:gs pos="100000">
                    <a:srgbClr val="FFFFFF"/>
                  </a:gs>
                </a:gsLst>
                <a:lin ang="5400000" scaled="0"/>
              </a:gradFill>
              <a:ea typeface="Segoe UI" pitchFamily="34" charset="0"/>
              <a:cs typeface="Segoe UI" pitchFamily="34" charset="0"/>
            </a:endParaRPr>
          </a:p>
        </p:txBody>
      </p:sp>
      <p:sp>
        <p:nvSpPr>
          <p:cNvPr id="80" name="Oval 79"/>
          <p:cNvSpPr/>
          <p:nvPr/>
        </p:nvSpPr>
        <p:spPr bwMode="auto">
          <a:xfrm>
            <a:off x="5258549" y="5581926"/>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406"/>
            <a:r>
              <a:rPr lang="en-US" sz="1100" b="1" dirty="0" smtClean="0">
                <a:gradFill>
                  <a:gsLst>
                    <a:gs pos="0">
                      <a:srgbClr val="FFFFFF"/>
                    </a:gs>
                    <a:gs pos="100000">
                      <a:srgbClr val="FFFFFF"/>
                    </a:gs>
                  </a:gsLst>
                  <a:lin ang="5400000" scaled="0"/>
                </a:gradFill>
                <a:ea typeface="Segoe UI" pitchFamily="34" charset="0"/>
                <a:cs typeface="Segoe UI" pitchFamily="34" charset="0"/>
              </a:rPr>
              <a:t>4</a:t>
            </a:r>
            <a:endParaRPr lang="en-US" sz="1100" b="1" dirty="0">
              <a:gradFill>
                <a:gsLst>
                  <a:gs pos="0">
                    <a:srgbClr val="FFFFFF"/>
                  </a:gs>
                  <a:gs pos="100000">
                    <a:srgbClr val="FFFFFF"/>
                  </a:gs>
                </a:gsLst>
                <a:lin ang="5400000" scaled="0"/>
              </a:gradFill>
              <a:ea typeface="Segoe UI" pitchFamily="34" charset="0"/>
              <a:cs typeface="Segoe UI" pitchFamily="34" charset="0"/>
            </a:endParaRPr>
          </a:p>
        </p:txBody>
      </p:sp>
      <p:sp>
        <p:nvSpPr>
          <p:cNvPr id="82" name="Down Arrow 81"/>
          <p:cNvSpPr/>
          <p:nvPr/>
        </p:nvSpPr>
        <p:spPr bwMode="auto">
          <a:xfrm rot="5400000">
            <a:off x="5260681" y="5829374"/>
            <a:ext cx="228600" cy="1391053"/>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6000" dirty="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p:cNvSpPr/>
          <p:nvPr/>
        </p:nvSpPr>
        <p:spPr bwMode="auto">
          <a:xfrm>
            <a:off x="5258549" y="6410600"/>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406"/>
            <a:r>
              <a:rPr lang="en-US" sz="1100" b="1" dirty="0" smtClean="0">
                <a:gradFill>
                  <a:gsLst>
                    <a:gs pos="0">
                      <a:srgbClr val="FFFFFF"/>
                    </a:gs>
                    <a:gs pos="100000">
                      <a:srgbClr val="FFFFFF"/>
                    </a:gs>
                  </a:gsLst>
                  <a:lin ang="5400000" scaled="0"/>
                </a:gradFill>
                <a:ea typeface="Segoe UI" pitchFamily="34" charset="0"/>
                <a:cs typeface="Segoe UI" pitchFamily="34" charset="0"/>
              </a:rPr>
              <a:t>5</a:t>
            </a:r>
            <a:endParaRPr lang="en-US" sz="11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p:cNvGrpSpPr/>
          <p:nvPr/>
        </p:nvGrpSpPr>
        <p:grpSpPr>
          <a:xfrm>
            <a:off x="6070508" y="1214059"/>
            <a:ext cx="3628754" cy="1997832"/>
            <a:chOff x="6173488" y="1143616"/>
            <a:chExt cx="3628754" cy="1997832"/>
          </a:xfrm>
        </p:grpSpPr>
        <p:sp>
          <p:nvSpPr>
            <p:cNvPr id="134" name="Rectangle 133"/>
            <p:cNvSpPr/>
            <p:nvPr/>
          </p:nvSpPr>
          <p:spPr bwMode="auto">
            <a:xfrm>
              <a:off x="6247544" y="1215987"/>
              <a:ext cx="3554698" cy="19254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6247544" y="1215986"/>
              <a:ext cx="3554698" cy="263499"/>
            </a:xfrm>
            <a:prstGeom prst="rect">
              <a:avLst/>
            </a:prstGeom>
            <a:solidFill>
              <a:srgbClr val="0060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6" name="TextBox 135"/>
            <p:cNvSpPr txBox="1"/>
            <p:nvPr/>
          </p:nvSpPr>
          <p:spPr>
            <a:xfrm>
              <a:off x="9484700" y="1156506"/>
              <a:ext cx="317542" cy="408295"/>
            </a:xfrm>
            <a:prstGeom prst="rect">
              <a:avLst/>
            </a:prstGeom>
            <a:noFill/>
          </p:spPr>
          <p:txBody>
            <a:bodyPr wrap="square" lIns="182880" tIns="146304" rIns="182880" bIns="146304" rtlCol="0">
              <a:spAutoFit/>
            </a:bodyPr>
            <a:lstStyle/>
            <a:p>
              <a:pPr>
                <a:lnSpc>
                  <a:spcPct val="90000"/>
                </a:lnSpc>
                <a:spcAft>
                  <a:spcPts val="600"/>
                </a:spcAft>
              </a:pPr>
              <a:r>
                <a:rPr lang="en-US" sz="900" dirty="0" smtClean="0">
                  <a:solidFill>
                    <a:srgbClr val="FFFFFF"/>
                  </a:solidFill>
                </a:rPr>
                <a:t>X</a:t>
              </a:r>
            </a:p>
          </p:txBody>
        </p:sp>
        <p:sp>
          <p:nvSpPr>
            <p:cNvPr id="137" name="TextBox 136"/>
            <p:cNvSpPr txBox="1"/>
            <p:nvPr/>
          </p:nvSpPr>
          <p:spPr>
            <a:xfrm>
              <a:off x="6173488" y="1143616"/>
              <a:ext cx="1330697" cy="420115"/>
            </a:xfrm>
            <a:prstGeom prst="rect">
              <a:avLst/>
            </a:prstGeom>
            <a:noFill/>
          </p:spPr>
          <p:txBody>
            <a:bodyPr wrap="square" lIns="182880" tIns="146304" rIns="182880" bIns="146304" rtlCol="0">
              <a:spAutoFit/>
            </a:bodyPr>
            <a:lstStyle/>
            <a:p>
              <a:pPr>
                <a:lnSpc>
                  <a:spcPct val="90000"/>
                </a:lnSpc>
                <a:spcAft>
                  <a:spcPts val="600"/>
                </a:spcAft>
              </a:pPr>
              <a:r>
                <a:rPr lang="en-US" sz="900" dirty="0" smtClean="0">
                  <a:solidFill>
                    <a:srgbClr val="FFFFFF"/>
                  </a:solidFill>
                </a:rPr>
                <a:t>Adventure Works</a:t>
              </a:r>
            </a:p>
          </p:txBody>
        </p:sp>
      </p:grpSp>
      <p:grpSp>
        <p:nvGrpSpPr>
          <p:cNvPr id="21" name="Group 20"/>
          <p:cNvGrpSpPr/>
          <p:nvPr/>
        </p:nvGrpSpPr>
        <p:grpSpPr>
          <a:xfrm>
            <a:off x="6137970" y="3362045"/>
            <a:ext cx="1497576" cy="915277"/>
            <a:chOff x="7427933" y="3732101"/>
            <a:chExt cx="1497576" cy="915277"/>
          </a:xfrm>
        </p:grpSpPr>
        <p:sp>
          <p:nvSpPr>
            <p:cNvPr id="149" name="Snip Single Corner Rectangle 148"/>
            <p:cNvSpPr/>
            <p:nvPr/>
          </p:nvSpPr>
          <p:spPr bwMode="auto">
            <a:xfrm flipH="1">
              <a:off x="7427933" y="3737465"/>
              <a:ext cx="1497576" cy="909913"/>
            </a:xfrm>
            <a:prstGeom prst="snip1Rect">
              <a:avLst/>
            </a:prstGeom>
            <a:solidFill>
              <a:schemeClr val="bg1"/>
            </a:solidFill>
            <a:ln>
              <a:solidFill>
                <a:srgbClr val="0060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200" dirty="0">
                  <a:solidFill>
                    <a:srgbClr val="404040"/>
                  </a:solidFill>
                  <a:ea typeface="Segoe UI" pitchFamily="34" charset="0"/>
                  <a:cs typeface="Segoe UI" pitchFamily="34" charset="0"/>
                </a:rPr>
                <a:t>Voice Command </a:t>
              </a:r>
              <a:r>
                <a:rPr lang="en-US" sz="1200" dirty="0" smtClean="0">
                  <a:solidFill>
                    <a:srgbClr val="404040"/>
                  </a:solidFill>
                  <a:ea typeface="Segoe UI" pitchFamily="34" charset="0"/>
                  <a:cs typeface="Segoe UI" pitchFamily="34" charset="0"/>
                </a:rPr>
                <a:t>Definition (VCD)</a:t>
              </a:r>
              <a:endParaRPr lang="en-US" sz="1200" dirty="0">
                <a:solidFill>
                  <a:srgbClr val="404040"/>
                </a:solidFill>
                <a:ea typeface="Segoe UI" pitchFamily="34" charset="0"/>
                <a:cs typeface="Segoe UI" pitchFamily="34" charset="0"/>
              </a:endParaRPr>
            </a:p>
          </p:txBody>
        </p:sp>
        <p:sp>
          <p:nvSpPr>
            <p:cNvPr id="150" name="Isosceles Triangle 13"/>
            <p:cNvSpPr/>
            <p:nvPr/>
          </p:nvSpPr>
          <p:spPr bwMode="auto">
            <a:xfrm>
              <a:off x="7427933" y="3732101"/>
              <a:ext cx="155087" cy="170777"/>
            </a:xfrm>
            <a:custGeom>
              <a:avLst/>
              <a:gdLst>
                <a:gd name="connsiteX0" fmla="*/ 0 w 202466"/>
                <a:gd name="connsiteY0" fmla="*/ 110444 h 110444"/>
                <a:gd name="connsiteX1" fmla="*/ 101233 w 202466"/>
                <a:gd name="connsiteY1" fmla="*/ 0 h 110444"/>
                <a:gd name="connsiteX2" fmla="*/ 202466 w 202466"/>
                <a:gd name="connsiteY2" fmla="*/ 110444 h 110444"/>
                <a:gd name="connsiteX3" fmla="*/ 0 w 202466"/>
                <a:gd name="connsiteY3" fmla="*/ 110444 h 110444"/>
                <a:gd name="connsiteX0" fmla="*/ 89267 w 291733"/>
                <a:gd name="connsiteY0" fmla="*/ 191406 h 191406"/>
                <a:gd name="connsiteX1" fmla="*/ 0 w 291733"/>
                <a:gd name="connsiteY1" fmla="*/ 0 h 191406"/>
                <a:gd name="connsiteX2" fmla="*/ 291733 w 291733"/>
                <a:gd name="connsiteY2" fmla="*/ 191406 h 191406"/>
                <a:gd name="connsiteX3" fmla="*/ 89267 w 291733"/>
                <a:gd name="connsiteY3" fmla="*/ 191406 h 191406"/>
                <a:gd name="connsiteX0" fmla="*/ 89267 w 156002"/>
                <a:gd name="connsiteY0" fmla="*/ 191406 h 191406"/>
                <a:gd name="connsiteX1" fmla="*/ 0 w 156002"/>
                <a:gd name="connsiteY1" fmla="*/ 0 h 191406"/>
                <a:gd name="connsiteX2" fmla="*/ 156002 w 156002"/>
                <a:gd name="connsiteY2" fmla="*/ 906 h 191406"/>
                <a:gd name="connsiteX3" fmla="*/ 89267 w 156002"/>
                <a:gd name="connsiteY3" fmla="*/ 191406 h 191406"/>
                <a:gd name="connsiteX0" fmla="*/ 1160 w 156002"/>
                <a:gd name="connsiteY0" fmla="*/ 112825 h 112825"/>
                <a:gd name="connsiteX1" fmla="*/ 0 w 156002"/>
                <a:gd name="connsiteY1" fmla="*/ 0 h 112825"/>
                <a:gd name="connsiteX2" fmla="*/ 156002 w 156002"/>
                <a:gd name="connsiteY2" fmla="*/ 906 h 112825"/>
                <a:gd name="connsiteX3" fmla="*/ 1160 w 156002"/>
                <a:gd name="connsiteY3" fmla="*/ 112825 h 112825"/>
                <a:gd name="connsiteX0" fmla="*/ 3541 w 156002"/>
                <a:gd name="connsiteY0" fmla="*/ 172356 h 172356"/>
                <a:gd name="connsiteX1" fmla="*/ 0 w 156002"/>
                <a:gd name="connsiteY1" fmla="*/ 0 h 172356"/>
                <a:gd name="connsiteX2" fmla="*/ 156002 w 156002"/>
                <a:gd name="connsiteY2" fmla="*/ 906 h 172356"/>
                <a:gd name="connsiteX3" fmla="*/ 3541 w 156002"/>
                <a:gd name="connsiteY3" fmla="*/ 172356 h 172356"/>
                <a:gd name="connsiteX0" fmla="*/ 50 w 157274"/>
                <a:gd name="connsiteY0" fmla="*/ 174738 h 174738"/>
                <a:gd name="connsiteX1" fmla="*/ 1272 w 157274"/>
                <a:gd name="connsiteY1" fmla="*/ 0 h 174738"/>
                <a:gd name="connsiteX2" fmla="*/ 157274 w 157274"/>
                <a:gd name="connsiteY2" fmla="*/ 906 h 174738"/>
                <a:gd name="connsiteX3" fmla="*/ 50 w 157274"/>
                <a:gd name="connsiteY3" fmla="*/ 174738 h 174738"/>
                <a:gd name="connsiteX0" fmla="*/ 50 w 164417"/>
                <a:gd name="connsiteY0" fmla="*/ 176214 h 176214"/>
                <a:gd name="connsiteX1" fmla="*/ 1272 w 164417"/>
                <a:gd name="connsiteY1" fmla="*/ 1476 h 176214"/>
                <a:gd name="connsiteX2" fmla="*/ 164417 w 164417"/>
                <a:gd name="connsiteY2" fmla="*/ 0 h 176214"/>
                <a:gd name="connsiteX3" fmla="*/ 50 w 164417"/>
                <a:gd name="connsiteY3" fmla="*/ 176214 h 176214"/>
                <a:gd name="connsiteX0" fmla="*/ 25 w 164392"/>
                <a:gd name="connsiteY0" fmla="*/ 177119 h 177119"/>
                <a:gd name="connsiteX1" fmla="*/ 3629 w 164392"/>
                <a:gd name="connsiteY1" fmla="*/ 0 h 177119"/>
                <a:gd name="connsiteX2" fmla="*/ 164392 w 164392"/>
                <a:gd name="connsiteY2" fmla="*/ 905 h 177119"/>
                <a:gd name="connsiteX3" fmla="*/ 25 w 164392"/>
                <a:gd name="connsiteY3" fmla="*/ 177119 h 177119"/>
                <a:gd name="connsiteX0" fmla="*/ 50 w 164417"/>
                <a:gd name="connsiteY0" fmla="*/ 177119 h 177119"/>
                <a:gd name="connsiteX1" fmla="*/ 1273 w 164417"/>
                <a:gd name="connsiteY1" fmla="*/ 0 h 177119"/>
                <a:gd name="connsiteX2" fmla="*/ 164417 w 164417"/>
                <a:gd name="connsiteY2" fmla="*/ 905 h 177119"/>
                <a:gd name="connsiteX3" fmla="*/ 50 w 164417"/>
                <a:gd name="connsiteY3" fmla="*/ 177119 h 177119"/>
                <a:gd name="connsiteX0" fmla="*/ 50 w 121555"/>
                <a:gd name="connsiteY0" fmla="*/ 307182 h 307182"/>
                <a:gd name="connsiteX1" fmla="*/ 1273 w 121555"/>
                <a:gd name="connsiteY1" fmla="*/ 130063 h 307182"/>
                <a:gd name="connsiteX2" fmla="*/ 121555 w 121555"/>
                <a:gd name="connsiteY2" fmla="*/ 0 h 307182"/>
                <a:gd name="connsiteX3" fmla="*/ 50 w 121555"/>
                <a:gd name="connsiteY3" fmla="*/ 307182 h 307182"/>
                <a:gd name="connsiteX0" fmla="*/ 12 w 121517"/>
                <a:gd name="connsiteY0" fmla="*/ 322375 h 322375"/>
                <a:gd name="connsiteX1" fmla="*/ 8379 w 121517"/>
                <a:gd name="connsiteY1" fmla="*/ 0 h 322375"/>
                <a:gd name="connsiteX2" fmla="*/ 121517 w 121517"/>
                <a:gd name="connsiteY2" fmla="*/ 15193 h 322375"/>
                <a:gd name="connsiteX3" fmla="*/ 12 w 121517"/>
                <a:gd name="connsiteY3" fmla="*/ 322375 h 322375"/>
                <a:gd name="connsiteX0" fmla="*/ 0 w 273905"/>
                <a:gd name="connsiteY0" fmla="*/ 174738 h 174738"/>
                <a:gd name="connsiteX1" fmla="*/ 160767 w 273905"/>
                <a:gd name="connsiteY1" fmla="*/ 0 h 174738"/>
                <a:gd name="connsiteX2" fmla="*/ 273905 w 273905"/>
                <a:gd name="connsiteY2" fmla="*/ 15193 h 174738"/>
                <a:gd name="connsiteX3" fmla="*/ 0 w 273905"/>
                <a:gd name="connsiteY3" fmla="*/ 174738 h 174738"/>
                <a:gd name="connsiteX0" fmla="*/ 0 w 160767"/>
                <a:gd name="connsiteY0" fmla="*/ 174738 h 174738"/>
                <a:gd name="connsiteX1" fmla="*/ 160767 w 160767"/>
                <a:gd name="connsiteY1" fmla="*/ 0 h 174738"/>
                <a:gd name="connsiteX2" fmla="*/ 150080 w 160767"/>
                <a:gd name="connsiteY2" fmla="*/ 167593 h 174738"/>
                <a:gd name="connsiteX3" fmla="*/ 0 w 160767"/>
                <a:gd name="connsiteY3" fmla="*/ 174738 h 174738"/>
                <a:gd name="connsiteX0" fmla="*/ 0 w 153624"/>
                <a:gd name="connsiteY0" fmla="*/ 189025 h 189025"/>
                <a:gd name="connsiteX1" fmla="*/ 153624 w 153624"/>
                <a:gd name="connsiteY1" fmla="*/ 0 h 189025"/>
                <a:gd name="connsiteX2" fmla="*/ 150080 w 153624"/>
                <a:gd name="connsiteY2" fmla="*/ 181880 h 189025"/>
                <a:gd name="connsiteX3" fmla="*/ 0 w 153624"/>
                <a:gd name="connsiteY3" fmla="*/ 189025 h 189025"/>
                <a:gd name="connsiteX0" fmla="*/ 0 w 155085"/>
                <a:gd name="connsiteY0" fmla="*/ 189025 h 189025"/>
                <a:gd name="connsiteX1" fmla="*/ 153624 w 155085"/>
                <a:gd name="connsiteY1" fmla="*/ 0 h 189025"/>
                <a:gd name="connsiteX2" fmla="*/ 154843 w 155085"/>
                <a:gd name="connsiteY2" fmla="*/ 189024 h 189025"/>
                <a:gd name="connsiteX3" fmla="*/ 0 w 155085"/>
                <a:gd name="connsiteY3" fmla="*/ 189025 h 189025"/>
              </a:gdLst>
              <a:ahLst/>
              <a:cxnLst>
                <a:cxn ang="0">
                  <a:pos x="connsiteX0" y="connsiteY0"/>
                </a:cxn>
                <a:cxn ang="0">
                  <a:pos x="connsiteX1" y="connsiteY1"/>
                </a:cxn>
                <a:cxn ang="0">
                  <a:pos x="connsiteX2" y="connsiteY2"/>
                </a:cxn>
                <a:cxn ang="0">
                  <a:pos x="connsiteX3" y="connsiteY3"/>
                </a:cxn>
              </a:cxnLst>
              <a:rect l="l" t="t" r="r" b="b"/>
              <a:pathLst>
                <a:path w="155085" h="189025">
                  <a:moveTo>
                    <a:pt x="0" y="189025"/>
                  </a:moveTo>
                  <a:cubicBezTo>
                    <a:pt x="-387" y="151417"/>
                    <a:pt x="154011" y="37608"/>
                    <a:pt x="153624" y="0"/>
                  </a:cubicBezTo>
                  <a:cubicBezTo>
                    <a:pt x="152443" y="60627"/>
                    <a:pt x="156024" y="128397"/>
                    <a:pt x="154843" y="189024"/>
                  </a:cubicBezTo>
                  <a:lnTo>
                    <a:pt x="0" y="189025"/>
                  </a:lnTo>
                  <a:close/>
                </a:path>
              </a:pathLst>
            </a:custGeom>
            <a:solidFill>
              <a:srgbClr val="0060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4" name="Group 153"/>
          <p:cNvGrpSpPr/>
          <p:nvPr/>
        </p:nvGrpSpPr>
        <p:grpSpPr>
          <a:xfrm>
            <a:off x="4679454" y="1908281"/>
            <a:ext cx="1391055" cy="228601"/>
            <a:chOff x="4679455" y="2481688"/>
            <a:chExt cx="1391055" cy="228601"/>
          </a:xfrm>
        </p:grpSpPr>
        <p:sp>
          <p:nvSpPr>
            <p:cNvPr id="155" name="Down Arrow 154"/>
            <p:cNvSpPr/>
            <p:nvPr/>
          </p:nvSpPr>
          <p:spPr bwMode="auto">
            <a:xfrm rot="16200000">
              <a:off x="5260683" y="1900461"/>
              <a:ext cx="228600" cy="1391055"/>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6000" dirty="0">
                <a:gradFill>
                  <a:gsLst>
                    <a:gs pos="0">
                      <a:srgbClr val="FFFFFF"/>
                    </a:gs>
                    <a:gs pos="100000">
                      <a:srgbClr val="FFFFFF"/>
                    </a:gs>
                  </a:gsLst>
                  <a:lin ang="5400000" scaled="0"/>
                </a:gradFill>
                <a:ea typeface="Segoe UI" pitchFamily="34" charset="0"/>
                <a:cs typeface="Segoe UI" pitchFamily="34" charset="0"/>
              </a:endParaRPr>
            </a:p>
          </p:txBody>
        </p:sp>
        <p:sp>
          <p:nvSpPr>
            <p:cNvPr id="156" name="Oval 155"/>
            <p:cNvSpPr/>
            <p:nvPr/>
          </p:nvSpPr>
          <p:spPr bwMode="auto">
            <a:xfrm>
              <a:off x="5255026" y="2481688"/>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406"/>
              <a:r>
                <a:rPr lang="en-US" sz="1100" b="1" dirty="0" smtClean="0">
                  <a:gradFill>
                    <a:gsLst>
                      <a:gs pos="0">
                        <a:srgbClr val="FFFFFF"/>
                      </a:gs>
                      <a:gs pos="100000">
                        <a:srgbClr val="FFFFFF"/>
                      </a:gs>
                    </a:gsLst>
                    <a:lin ang="5400000" scaled="0"/>
                  </a:gradFill>
                  <a:ea typeface="Segoe UI" pitchFamily="34" charset="0"/>
                  <a:cs typeface="Segoe UI" pitchFamily="34" charset="0"/>
                </a:rPr>
                <a:t>7</a:t>
              </a:r>
              <a:endParaRPr lang="en-US" sz="1100"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p:cNvGrpSpPr/>
          <p:nvPr/>
        </p:nvGrpSpPr>
        <p:grpSpPr>
          <a:xfrm>
            <a:off x="4679454" y="3712958"/>
            <a:ext cx="1391053" cy="228601"/>
            <a:chOff x="4679454" y="1908281"/>
            <a:chExt cx="1391053" cy="228601"/>
          </a:xfrm>
        </p:grpSpPr>
        <p:sp>
          <p:nvSpPr>
            <p:cNvPr id="157" name="Down Arrow 156"/>
            <p:cNvSpPr/>
            <p:nvPr/>
          </p:nvSpPr>
          <p:spPr bwMode="auto">
            <a:xfrm rot="5400000">
              <a:off x="5260681" y="1327055"/>
              <a:ext cx="228600" cy="1391053"/>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6000" dirty="0">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p:cNvSpPr/>
            <p:nvPr/>
          </p:nvSpPr>
          <p:spPr bwMode="auto">
            <a:xfrm>
              <a:off x="5249688" y="1908281"/>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406"/>
              <a:r>
                <a:rPr lang="en-US" sz="1100" b="1" dirty="0" smtClean="0">
                  <a:gradFill>
                    <a:gsLst>
                      <a:gs pos="0">
                        <a:srgbClr val="FFFFFF"/>
                      </a:gs>
                      <a:gs pos="100000">
                        <a:srgbClr val="FFFFFF"/>
                      </a:gs>
                    </a:gsLst>
                    <a:lin ang="5400000" scaled="0"/>
                  </a:gradFill>
                  <a:ea typeface="Segoe UI" pitchFamily="34" charset="0"/>
                  <a:cs typeface="Segoe UI" pitchFamily="34" charset="0"/>
                </a:rPr>
                <a:t>1</a:t>
              </a:r>
              <a:endParaRPr lang="en-US" sz="1100" b="1"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43" name="Picture 42"/>
          <p:cNvPicPr>
            <a:picLocks noChangeAspect="1"/>
          </p:cNvPicPr>
          <p:nvPr/>
        </p:nvPicPr>
        <p:blipFill rotWithShape="1">
          <a:blip r:embed="rId4"/>
          <a:srcRect b="-649"/>
          <a:stretch/>
        </p:blipFill>
        <p:spPr>
          <a:xfrm>
            <a:off x="6144565" y="1546329"/>
            <a:ext cx="3554698" cy="1695829"/>
          </a:xfrm>
          <a:prstGeom prst="rect">
            <a:avLst/>
          </a:prstGeom>
        </p:spPr>
      </p:pic>
      <p:pic>
        <p:nvPicPr>
          <p:cNvPr id="45" name="Picture 44"/>
          <p:cNvPicPr>
            <a:picLocks noChangeAspect="1"/>
          </p:cNvPicPr>
          <p:nvPr/>
        </p:nvPicPr>
        <p:blipFill>
          <a:blip r:embed="rId5"/>
          <a:stretch>
            <a:fillRect/>
          </a:stretch>
        </p:blipFill>
        <p:spPr>
          <a:xfrm>
            <a:off x="428956" y="2166552"/>
            <a:ext cx="885362" cy="1011842"/>
          </a:xfrm>
          <a:prstGeom prst="rect">
            <a:avLst/>
          </a:prstGeom>
        </p:spPr>
      </p:pic>
      <p:grpSp>
        <p:nvGrpSpPr>
          <p:cNvPr id="49" name="Group 48"/>
          <p:cNvGrpSpPr/>
          <p:nvPr/>
        </p:nvGrpSpPr>
        <p:grpSpPr>
          <a:xfrm>
            <a:off x="6018653" y="5419906"/>
            <a:ext cx="2010922" cy="1277324"/>
            <a:chOff x="10156609" y="3173063"/>
            <a:chExt cx="2010922" cy="1277324"/>
          </a:xfrm>
        </p:grpSpPr>
        <p:pic>
          <p:nvPicPr>
            <p:cNvPr id="50" name="Picture 49"/>
            <p:cNvPicPr>
              <a:picLocks noChangeAspect="1"/>
            </p:cNvPicPr>
            <p:nvPr/>
          </p:nvPicPr>
          <p:blipFill>
            <a:blip r:embed="rId6"/>
            <a:stretch>
              <a:fillRect/>
            </a:stretch>
          </p:blipFill>
          <p:spPr>
            <a:xfrm>
              <a:off x="10156609" y="3173063"/>
              <a:ext cx="2010922" cy="1277324"/>
            </a:xfrm>
            <a:prstGeom prst="rect">
              <a:avLst/>
            </a:prstGeom>
          </p:spPr>
        </p:pic>
        <p:sp>
          <p:nvSpPr>
            <p:cNvPr id="51" name="Rectangle 50"/>
            <p:cNvSpPr/>
            <p:nvPr/>
          </p:nvSpPr>
          <p:spPr>
            <a:xfrm>
              <a:off x="10349874" y="3595769"/>
              <a:ext cx="1606900" cy="461665"/>
            </a:xfrm>
            <a:prstGeom prst="rect">
              <a:avLst/>
            </a:prstGeom>
            <a:solidFill>
              <a:srgbClr val="0039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a:r>
                <a:rPr lang="en-US" sz="1200" dirty="0">
                  <a:solidFill>
                    <a:srgbClr val="FFFFFF"/>
                  </a:solidFill>
                </a:rPr>
                <a:t>Microsoft Speech</a:t>
              </a:r>
            </a:p>
            <a:p>
              <a:pPr algn="ctr"/>
              <a:r>
                <a:rPr lang="en-US" sz="1200" dirty="0" smtClean="0">
                  <a:solidFill>
                    <a:srgbClr val="FFFFFF"/>
                  </a:solidFill>
                </a:rPr>
                <a:t>Platform Service (cloud)</a:t>
              </a:r>
              <a:endParaRPr lang="en-US" sz="1200" dirty="0">
                <a:solidFill>
                  <a:srgbClr val="FFFFFF"/>
                </a:solidFill>
              </a:endParaRPr>
            </a:p>
          </p:txBody>
        </p:sp>
      </p:grpSp>
      <p:grpSp>
        <p:nvGrpSpPr>
          <p:cNvPr id="4" name="Group 3"/>
          <p:cNvGrpSpPr/>
          <p:nvPr/>
        </p:nvGrpSpPr>
        <p:grpSpPr>
          <a:xfrm>
            <a:off x="500327" y="1058862"/>
            <a:ext cx="1907910" cy="1092041"/>
            <a:chOff x="350435" y="1286429"/>
            <a:chExt cx="1907910" cy="1092041"/>
          </a:xfrm>
        </p:grpSpPr>
        <p:pic>
          <p:nvPicPr>
            <p:cNvPr id="7" name="Picture 6"/>
            <p:cNvPicPr>
              <a:picLocks noChangeAspect="1"/>
            </p:cNvPicPr>
            <p:nvPr/>
          </p:nvPicPr>
          <p:blipFill>
            <a:blip r:embed="rId7"/>
            <a:stretch>
              <a:fillRect/>
            </a:stretch>
          </p:blipFill>
          <p:spPr>
            <a:xfrm>
              <a:off x="350435" y="1286429"/>
              <a:ext cx="1907910" cy="1092041"/>
            </a:xfrm>
            <a:prstGeom prst="rect">
              <a:avLst/>
            </a:prstGeom>
          </p:spPr>
        </p:pic>
        <p:sp>
          <p:nvSpPr>
            <p:cNvPr id="2" name="TextBox 1"/>
            <p:cNvSpPr txBox="1"/>
            <p:nvPr/>
          </p:nvSpPr>
          <p:spPr>
            <a:xfrm rot="16200000">
              <a:off x="1006635" y="791683"/>
              <a:ext cx="674031" cy="1829388"/>
            </a:xfrm>
            <a:prstGeom prst="rect">
              <a:avLst/>
            </a:prstGeom>
            <a:noFill/>
          </p:spPr>
          <p:txBody>
            <a:bodyPr vert="eaVert" wrap="square" lIns="182880" tIns="146304" rIns="182880" bIns="146304" rtlCol="0">
              <a:spAutoFit/>
            </a:bodyPr>
            <a:lstStyle/>
            <a:p>
              <a:pPr>
                <a:lnSpc>
                  <a:spcPct val="90000"/>
                </a:lnSpc>
                <a:spcAft>
                  <a:spcPts val="600"/>
                </a:spcAft>
              </a:pPr>
              <a:r>
                <a:rPr lang="en-US" sz="1100" dirty="0" smtClean="0">
                  <a:gradFill>
                    <a:gsLst>
                      <a:gs pos="2917">
                        <a:srgbClr val="404040"/>
                      </a:gs>
                      <a:gs pos="30000">
                        <a:srgbClr val="404040"/>
                      </a:gs>
                    </a:gsLst>
                    <a:lin ang="5400000" scaled="0"/>
                  </a:gradFill>
                </a:rPr>
                <a:t>Adventure Works, show my trip to London</a:t>
              </a:r>
            </a:p>
          </p:txBody>
        </p:sp>
      </p:grpSp>
      <p:sp>
        <p:nvSpPr>
          <p:cNvPr id="8" name="Rectangle 7"/>
          <p:cNvSpPr/>
          <p:nvPr/>
        </p:nvSpPr>
        <p:spPr>
          <a:xfrm>
            <a:off x="6947213" y="700974"/>
            <a:ext cx="1938351" cy="369332"/>
          </a:xfrm>
          <a:prstGeom prst="rect">
            <a:avLst/>
          </a:prstGeom>
        </p:spPr>
        <p:txBody>
          <a:bodyPr wrap="none">
            <a:spAutoFit/>
          </a:bodyPr>
          <a:lstStyle/>
          <a:p>
            <a:pPr algn="ctr" defTabSz="932406"/>
            <a:r>
              <a:rPr lang="en-US" dirty="0" smtClean="0">
                <a:solidFill>
                  <a:srgbClr val="404040"/>
                </a:solidFill>
                <a:ea typeface="Segoe UI" pitchFamily="34" charset="0"/>
                <a:cs typeface="Segoe UI" pitchFamily="34" charset="0"/>
              </a:rPr>
              <a:t>Application Code</a:t>
            </a:r>
            <a:endParaRPr lang="en-US" dirty="0">
              <a:solidFill>
                <a:srgbClr val="404040"/>
              </a:solidFill>
              <a:ea typeface="Segoe UI" pitchFamily="34" charset="0"/>
              <a:cs typeface="Segoe UI" pitchFamily="34" charset="0"/>
            </a:endParaRPr>
          </a:p>
        </p:txBody>
      </p:sp>
    </p:spTree>
    <p:extLst>
      <p:ext uri="{BB962C8B-B14F-4D97-AF65-F5344CB8AC3E}">
        <p14:creationId xmlns:p14="http://schemas.microsoft.com/office/powerpoint/2010/main" val="72772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grpId="1" nodeType="clickEffect">
                                  <p:stCondLst>
                                    <p:cond delay="0"/>
                                  </p:stCondLst>
                                  <p:childTnLst>
                                    <p:animEffect transition="out" filter="fade">
                                      <p:cBhvr>
                                        <p:cTn id="22" dur="500" tmFilter="0, 0; .2, .5; .8, .5; 1, 0"/>
                                        <p:tgtEl>
                                          <p:spTgt spid="42"/>
                                        </p:tgtEl>
                                      </p:cBhvr>
                                    </p:animEffect>
                                    <p:animScale>
                                      <p:cBhvr>
                                        <p:cTn id="23" dur="250" autoRev="1" fill="hold"/>
                                        <p:tgtEl>
                                          <p:spTgt spid="42"/>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3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79"/>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82"/>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77"/>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7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6" presetClass="emph" presetSubtype="0" fill="hold" grpId="2" nodeType="clickEffect">
                                  <p:stCondLst>
                                    <p:cond delay="0"/>
                                  </p:stCondLst>
                                  <p:childTnLst>
                                    <p:animEffect transition="out" filter="fade">
                                      <p:cBhvr>
                                        <p:cTn id="59" dur="500" tmFilter="0, 0; .2, .5; .8, .5; 1, 0"/>
                                        <p:tgtEl>
                                          <p:spTgt spid="42"/>
                                        </p:tgtEl>
                                      </p:cBhvr>
                                    </p:animEffect>
                                    <p:animScale>
                                      <p:cBhvr>
                                        <p:cTn id="60" dur="250" autoRev="1" fill="hold"/>
                                        <p:tgtEl>
                                          <p:spTgt spid="42"/>
                                        </p:tgtEl>
                                      </p:cBhvr>
                                      <p:by x="105000" y="105000"/>
                                    </p:animScale>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5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6" grpId="0" animBg="1"/>
      <p:bldP spid="38" grpId="0" animBg="1"/>
      <p:bldP spid="40" grpId="0" animBg="1"/>
      <p:bldP spid="42" grpId="0" animBg="1"/>
      <p:bldP spid="42" grpId="1" animBg="1"/>
      <p:bldP spid="42" grpId="2" animBg="1"/>
      <p:bldP spid="73" grpId="0" animBg="1"/>
      <p:bldP spid="74" grpId="0" animBg="1"/>
      <p:bldP spid="76" grpId="0" animBg="1"/>
      <p:bldP spid="77" grpId="0" animBg="1"/>
      <p:bldP spid="79" grpId="0" animBg="1"/>
      <p:bldP spid="80" grpId="0" animBg="1"/>
      <p:bldP spid="82" grpId="0" animBg="1"/>
      <p:bldP spid="8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0"/>
            <a:ext cx="1646237" cy="6994525"/>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type="body" sz="quarter" idx="10"/>
          </p:nvPr>
        </p:nvSpPr>
        <p:spPr>
          <a:xfrm>
            <a:off x="1715293" y="1212851"/>
            <a:ext cx="10446544" cy="5318379"/>
          </a:xfrm>
        </p:spPr>
        <p:txBody>
          <a:bodyPr/>
          <a:lstStyle/>
          <a:p>
            <a:pPr marL="0" indent="0">
              <a:buNone/>
            </a:pPr>
            <a:r>
              <a:rPr lang="en-US" dirty="0" smtClean="0">
                <a:solidFill>
                  <a:srgbClr val="0000FF"/>
                </a:solidFill>
                <a:highlight>
                  <a:srgbClr val="FFFFFF"/>
                </a:highlight>
              </a:rPr>
              <a:t>&lt;?</a:t>
            </a:r>
            <a:r>
              <a:rPr lang="en-US" dirty="0">
                <a:solidFill>
                  <a:srgbClr val="A31515"/>
                </a:solidFill>
                <a:highlight>
                  <a:srgbClr val="FFFFFF"/>
                </a:highlight>
              </a:rPr>
              <a:t>xml</a:t>
            </a:r>
            <a:r>
              <a:rPr lang="en-US" dirty="0">
                <a:solidFill>
                  <a:srgbClr val="0000FF"/>
                </a:solidFill>
                <a:highlight>
                  <a:srgbClr val="FFFFFF"/>
                </a:highlight>
              </a:rPr>
              <a:t> </a:t>
            </a:r>
            <a:r>
              <a:rPr lang="en-US" dirty="0">
                <a:solidFill>
                  <a:srgbClr val="FF0000"/>
                </a:solidFill>
                <a:highlight>
                  <a:srgbClr val="FFFFFF"/>
                </a:highlight>
              </a:rPr>
              <a:t>version</a:t>
            </a:r>
            <a:r>
              <a:rPr lang="en-US" dirty="0">
                <a:solidFill>
                  <a:srgbClr val="0000FF"/>
                </a:solidFill>
                <a:highlight>
                  <a:srgbClr val="FFFFFF"/>
                </a:highlight>
              </a:rPr>
              <a:t>=</a:t>
            </a:r>
            <a:r>
              <a:rPr lang="en-US" dirty="0">
                <a:solidFill>
                  <a:srgbClr val="000000"/>
                </a:solidFill>
                <a:highlight>
                  <a:srgbClr val="FFFFFF"/>
                </a:highlight>
              </a:rPr>
              <a:t>"</a:t>
            </a:r>
            <a:r>
              <a:rPr lang="en-US" dirty="0">
                <a:solidFill>
                  <a:srgbClr val="0000FF"/>
                </a:solidFill>
                <a:highlight>
                  <a:srgbClr val="FFFFFF"/>
                </a:highlight>
              </a:rPr>
              <a:t>1.0</a:t>
            </a:r>
            <a:r>
              <a:rPr lang="en-US" dirty="0">
                <a:solidFill>
                  <a:srgbClr val="000000"/>
                </a:solidFill>
                <a:highlight>
                  <a:srgbClr val="FFFFFF"/>
                </a:highlight>
              </a:rPr>
              <a:t>"</a:t>
            </a:r>
            <a:r>
              <a:rPr lang="en-US" dirty="0">
                <a:solidFill>
                  <a:srgbClr val="0000FF"/>
                </a:solidFill>
                <a:highlight>
                  <a:srgbClr val="FFFFFF"/>
                </a:highlight>
              </a:rPr>
              <a:t> </a:t>
            </a:r>
            <a:r>
              <a:rPr lang="en-US" dirty="0">
                <a:solidFill>
                  <a:srgbClr val="FF0000"/>
                </a:solidFill>
                <a:highlight>
                  <a:srgbClr val="FFFFFF"/>
                </a:highlight>
              </a:rPr>
              <a:t>encoding</a:t>
            </a:r>
            <a:r>
              <a:rPr lang="en-US" dirty="0">
                <a:solidFill>
                  <a:srgbClr val="0000FF"/>
                </a:solidFill>
                <a:highlight>
                  <a:srgbClr val="FFFFFF"/>
                </a:highlight>
              </a:rPr>
              <a:t>=</a:t>
            </a:r>
            <a:r>
              <a:rPr lang="en-US" dirty="0">
                <a:solidFill>
                  <a:srgbClr val="000000"/>
                </a:solidFill>
                <a:highlight>
                  <a:srgbClr val="FFFFFF"/>
                </a:highlight>
              </a:rPr>
              <a:t>"</a:t>
            </a:r>
            <a:r>
              <a:rPr lang="en-US" dirty="0" err="1">
                <a:solidFill>
                  <a:srgbClr val="0000FF"/>
                </a:solidFill>
                <a:highlight>
                  <a:srgbClr val="FFFFFF"/>
                </a:highlight>
              </a:rPr>
              <a:t>utf</a:t>
            </a:r>
            <a:r>
              <a:rPr lang="en-US" dirty="0">
                <a:solidFill>
                  <a:srgbClr val="0000FF"/>
                </a:solidFill>
                <a:highlight>
                  <a:srgbClr val="FFFFFF"/>
                </a:highlight>
              </a:rPr>
              <a:t>-8</a:t>
            </a:r>
            <a:r>
              <a:rPr lang="en-US" dirty="0">
                <a:solidFill>
                  <a:srgbClr val="000000"/>
                </a:solidFill>
                <a:highlight>
                  <a:srgbClr val="FFFFFF"/>
                </a:highlight>
              </a:rPr>
              <a:t>"</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&lt;</a:t>
            </a:r>
            <a:r>
              <a:rPr lang="en-US" dirty="0" err="1">
                <a:solidFill>
                  <a:srgbClr val="A31515"/>
                </a:solidFill>
                <a:highlight>
                  <a:srgbClr val="FFFFFF"/>
                </a:highlight>
              </a:rPr>
              <a:t>VoiceCommands</a:t>
            </a:r>
            <a:r>
              <a:rPr lang="en-US" dirty="0">
                <a:solidFill>
                  <a:srgbClr val="0000FF"/>
                </a:solidFill>
                <a:highlight>
                  <a:srgbClr val="FFFFFF"/>
                </a:highlight>
              </a:rPr>
              <a:t> </a:t>
            </a:r>
            <a:r>
              <a:rPr lang="en-US" dirty="0" err="1">
                <a:solidFill>
                  <a:srgbClr val="FF0000"/>
                </a:solidFill>
                <a:highlight>
                  <a:srgbClr val="FFFFFF"/>
                </a:highlight>
              </a:rPr>
              <a:t>xmlns</a:t>
            </a:r>
            <a:r>
              <a:rPr lang="en-US" dirty="0">
                <a:solidFill>
                  <a:srgbClr val="0000FF"/>
                </a:solidFill>
                <a:highlight>
                  <a:srgbClr val="FFFFFF"/>
                </a:highlight>
              </a:rPr>
              <a:t>=</a:t>
            </a:r>
            <a:r>
              <a:rPr lang="en-US" dirty="0">
                <a:solidFill>
                  <a:srgbClr val="000000"/>
                </a:solidFill>
                <a:highlight>
                  <a:srgbClr val="FFFFFF"/>
                </a:highlight>
              </a:rPr>
              <a:t>"</a:t>
            </a:r>
            <a:r>
              <a:rPr lang="en-US" dirty="0">
                <a:solidFill>
                  <a:srgbClr val="0000FF"/>
                </a:solidFill>
                <a:highlight>
                  <a:srgbClr val="FFFFFF"/>
                </a:highlight>
              </a:rPr>
              <a:t>http://</a:t>
            </a:r>
            <a:r>
              <a:rPr lang="en-US" dirty="0" err="1">
                <a:solidFill>
                  <a:srgbClr val="0000FF"/>
                </a:solidFill>
                <a:highlight>
                  <a:srgbClr val="FFFFFF"/>
                </a:highlight>
              </a:rPr>
              <a:t>schemas.microsoft.com</a:t>
            </a:r>
            <a:r>
              <a:rPr lang="en-US" dirty="0">
                <a:solidFill>
                  <a:srgbClr val="0000FF"/>
                </a:solidFill>
                <a:highlight>
                  <a:srgbClr val="FFFFFF"/>
                </a:highlight>
              </a:rPr>
              <a:t>/</a:t>
            </a:r>
            <a:r>
              <a:rPr lang="en-US" dirty="0" err="1">
                <a:solidFill>
                  <a:srgbClr val="0000FF"/>
                </a:solidFill>
                <a:highlight>
                  <a:srgbClr val="FFFFFF"/>
                </a:highlight>
              </a:rPr>
              <a:t>voicecommands</a:t>
            </a:r>
            <a:r>
              <a:rPr lang="en-US" dirty="0">
                <a:solidFill>
                  <a:srgbClr val="0000FF"/>
                </a:solidFill>
                <a:highlight>
                  <a:srgbClr val="FFFFFF"/>
                </a:highlight>
              </a:rPr>
              <a:t>/1.2</a:t>
            </a:r>
            <a:r>
              <a:rPr lang="en-US" dirty="0">
                <a:solidFill>
                  <a:srgbClr val="000000"/>
                </a:solidFill>
                <a:highlight>
                  <a:srgbClr val="FFFFFF"/>
                </a:highlight>
              </a:rPr>
              <a:t>"</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err="1">
                <a:solidFill>
                  <a:srgbClr val="A31515"/>
                </a:solidFill>
                <a:highlight>
                  <a:srgbClr val="FFFFFF"/>
                </a:highlight>
              </a:rPr>
              <a:t>CommandSet</a:t>
            </a:r>
            <a:r>
              <a:rPr lang="en-US" dirty="0">
                <a:solidFill>
                  <a:srgbClr val="0000FF"/>
                </a:solidFill>
                <a:highlight>
                  <a:srgbClr val="FFFFFF"/>
                </a:highlight>
              </a:rPr>
              <a:t> </a:t>
            </a:r>
            <a:r>
              <a:rPr lang="en-US" dirty="0" err="1">
                <a:solidFill>
                  <a:srgbClr val="FF0000"/>
                </a:solidFill>
                <a:highlight>
                  <a:srgbClr val="FFFFFF"/>
                </a:highlight>
              </a:rPr>
              <a:t>xml:lang</a:t>
            </a:r>
            <a:r>
              <a:rPr lang="en-US" dirty="0">
                <a:solidFill>
                  <a:srgbClr val="0000FF"/>
                </a:solidFill>
                <a:highlight>
                  <a:srgbClr val="FFFFFF"/>
                </a:highlight>
              </a:rPr>
              <a:t>=</a:t>
            </a:r>
            <a:r>
              <a:rPr lang="en-US" dirty="0">
                <a:solidFill>
                  <a:srgbClr val="000000"/>
                </a:solidFill>
                <a:highlight>
                  <a:srgbClr val="FFFFFF"/>
                </a:highlight>
              </a:rPr>
              <a:t>"</a:t>
            </a:r>
            <a:r>
              <a:rPr lang="en-US" dirty="0">
                <a:solidFill>
                  <a:srgbClr val="0000FF"/>
                </a:solidFill>
                <a:highlight>
                  <a:srgbClr val="FFFFFF"/>
                </a:highlight>
              </a:rPr>
              <a:t>en-us</a:t>
            </a:r>
            <a:r>
              <a:rPr lang="en-US" dirty="0">
                <a:solidFill>
                  <a:srgbClr val="000000"/>
                </a:solidFill>
                <a:highlight>
                  <a:srgbClr val="FFFFFF"/>
                </a:highlight>
              </a:rPr>
              <a:t>"</a:t>
            </a:r>
            <a:r>
              <a:rPr lang="en-US" dirty="0">
                <a:solidFill>
                  <a:srgbClr val="0000FF"/>
                </a:solidFill>
                <a:highlight>
                  <a:srgbClr val="FFFFFF"/>
                </a:highlight>
              </a:rPr>
              <a:t> </a:t>
            </a:r>
            <a:r>
              <a:rPr lang="en-US" dirty="0">
                <a:solidFill>
                  <a:srgbClr val="FF0000"/>
                </a:solidFill>
                <a:highlight>
                  <a:srgbClr val="FFFFFF"/>
                </a:highlight>
              </a:rPr>
              <a:t>Name</a:t>
            </a:r>
            <a:r>
              <a:rPr lang="en-US" dirty="0" smtClean="0">
                <a:solidFill>
                  <a:srgbClr val="0000FF"/>
                </a:solidFill>
                <a:highlight>
                  <a:srgbClr val="FFFFFF"/>
                </a:highlight>
              </a:rPr>
              <a:t>=</a:t>
            </a:r>
            <a:r>
              <a:rPr lang="en-US" dirty="0" smtClean="0">
                <a:solidFill>
                  <a:srgbClr val="000000"/>
                </a:solidFill>
                <a:highlight>
                  <a:srgbClr val="FFFFFF"/>
                </a:highlight>
              </a:rPr>
              <a:t>“</a:t>
            </a:r>
            <a:r>
              <a:rPr lang="en-US" dirty="0" smtClean="0">
                <a:solidFill>
                  <a:srgbClr val="0000FF"/>
                </a:solidFill>
                <a:highlight>
                  <a:srgbClr val="FFFFFF"/>
                </a:highlight>
              </a:rPr>
              <a:t>en-us-</a:t>
            </a:r>
            <a:r>
              <a:rPr lang="en-US" dirty="0" err="1" smtClean="0">
                <a:solidFill>
                  <a:srgbClr val="0000FF"/>
                </a:solidFill>
                <a:highlight>
                  <a:srgbClr val="FFFFFF"/>
                </a:highlight>
              </a:rPr>
              <a:t>CommandSet</a:t>
            </a:r>
            <a:r>
              <a:rPr lang="en-US" dirty="0" smtClean="0">
                <a:solidFill>
                  <a:srgbClr val="000000"/>
                </a:solidFill>
                <a:highlight>
                  <a:srgbClr val="FFFFFF"/>
                </a:highlight>
              </a:rPr>
              <a:t>"</a:t>
            </a:r>
            <a:r>
              <a:rPr lang="en-US" dirty="0" smtClean="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a:t>
            </a:r>
            <a:r>
              <a:rPr lang="en-US" dirty="0" smtClean="0">
                <a:solidFill>
                  <a:srgbClr val="0000FF"/>
                </a:solidFill>
                <a:highlight>
                  <a:srgbClr val="FFFFFF"/>
                </a:highlight>
              </a:rPr>
              <a:t>&lt;</a:t>
            </a:r>
            <a:r>
              <a:rPr lang="en-US" dirty="0" err="1" smtClean="0">
                <a:solidFill>
                  <a:srgbClr val="A31515"/>
                </a:solidFill>
                <a:highlight>
                  <a:srgbClr val="FFFFFF"/>
                </a:highlight>
              </a:rPr>
              <a:t>AppName</a:t>
            </a:r>
            <a:r>
              <a:rPr lang="en-US" dirty="0" smtClean="0">
                <a:solidFill>
                  <a:srgbClr val="0000FF"/>
                </a:solidFill>
                <a:highlight>
                  <a:srgbClr val="FFFFFF"/>
                </a:highlight>
              </a:rPr>
              <a:t>&gt;</a:t>
            </a:r>
            <a:r>
              <a:rPr lang="en-US" dirty="0" smtClean="0">
                <a:solidFill>
                  <a:srgbClr val="000000"/>
                </a:solidFill>
                <a:highlight>
                  <a:srgbClr val="FFFFFF"/>
                </a:highlight>
              </a:rPr>
              <a:t> Adventure Works </a:t>
            </a:r>
            <a:r>
              <a:rPr lang="en-US" dirty="0" smtClean="0">
                <a:solidFill>
                  <a:srgbClr val="0000FF"/>
                </a:solidFill>
                <a:highlight>
                  <a:srgbClr val="FFFFFF"/>
                </a:highlight>
              </a:rPr>
              <a:t>&lt;/</a:t>
            </a:r>
            <a:r>
              <a:rPr lang="en-US" dirty="0" err="1" smtClean="0">
                <a:solidFill>
                  <a:srgbClr val="A31515"/>
                </a:solidFill>
                <a:highlight>
                  <a:srgbClr val="FFFFFF"/>
                </a:highlight>
              </a:rPr>
              <a:t>AppName</a:t>
            </a:r>
            <a:r>
              <a:rPr lang="en-US" dirty="0" smtClean="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a:solidFill>
                  <a:srgbClr val="A31515"/>
                </a:solidFill>
                <a:highlight>
                  <a:srgbClr val="FFFFFF"/>
                </a:highlight>
              </a:rPr>
              <a:t>Example</a:t>
            </a:r>
            <a:r>
              <a:rPr lang="en-US" dirty="0">
                <a:solidFill>
                  <a:srgbClr val="0000FF"/>
                </a:solidFill>
                <a:highlight>
                  <a:srgbClr val="FFFFFF"/>
                </a:highlight>
              </a:rPr>
              <a:t>&gt;</a:t>
            </a:r>
            <a:r>
              <a:rPr lang="en-US" dirty="0">
                <a:solidFill>
                  <a:srgbClr val="000000"/>
                </a:solidFill>
                <a:highlight>
                  <a:srgbClr val="FFFFFF"/>
                </a:highlight>
              </a:rPr>
              <a:t> </a:t>
            </a:r>
            <a:r>
              <a:rPr lang="en-US" dirty="0" smtClean="0">
                <a:solidFill>
                  <a:srgbClr val="000000"/>
                </a:solidFill>
                <a:highlight>
                  <a:srgbClr val="FFFFFF"/>
                </a:highlight>
              </a:rPr>
              <a:t>Show my trip to San Francisco </a:t>
            </a:r>
            <a:r>
              <a:rPr lang="en-US" dirty="0">
                <a:solidFill>
                  <a:srgbClr val="0000FF"/>
                </a:solidFill>
                <a:highlight>
                  <a:srgbClr val="FFFFFF"/>
                </a:highlight>
              </a:rPr>
              <a:t>&lt;/</a:t>
            </a:r>
            <a:r>
              <a:rPr lang="en-US" dirty="0">
                <a:solidFill>
                  <a:srgbClr val="A31515"/>
                </a:solidFill>
                <a:highlight>
                  <a:srgbClr val="FFFFFF"/>
                </a:highlight>
              </a:rPr>
              <a:t>Example</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smtClean="0">
                <a:solidFill>
                  <a:srgbClr val="0000FF"/>
                </a:solidFill>
                <a:highlight>
                  <a:srgbClr val="FFFFFF"/>
                </a:highlight>
              </a:rPr>
              <a:t>    </a:t>
            </a:r>
            <a:r>
              <a:rPr lang="en-US" dirty="0">
                <a:solidFill>
                  <a:srgbClr val="0000FF"/>
                </a:solidFill>
                <a:highlight>
                  <a:srgbClr val="FFFFFF"/>
                </a:highlight>
              </a:rPr>
              <a:t>&lt;</a:t>
            </a:r>
            <a:r>
              <a:rPr lang="en-US" dirty="0">
                <a:solidFill>
                  <a:srgbClr val="A31515"/>
                </a:solidFill>
                <a:highlight>
                  <a:srgbClr val="FFFFFF"/>
                </a:highlight>
              </a:rPr>
              <a:t>Command</a:t>
            </a:r>
            <a:r>
              <a:rPr lang="en-US" dirty="0">
                <a:solidFill>
                  <a:srgbClr val="0000FF"/>
                </a:solidFill>
                <a:highlight>
                  <a:srgbClr val="FFFFFF"/>
                </a:highlight>
              </a:rPr>
              <a:t> </a:t>
            </a:r>
            <a:r>
              <a:rPr lang="en-US" dirty="0">
                <a:solidFill>
                  <a:srgbClr val="FF0000"/>
                </a:solidFill>
                <a:highlight>
                  <a:srgbClr val="FFFFFF"/>
                </a:highlight>
              </a:rPr>
              <a:t>Name</a:t>
            </a:r>
            <a:r>
              <a:rPr lang="en-US" dirty="0" smtClean="0">
                <a:solidFill>
                  <a:srgbClr val="0000FF"/>
                </a:solidFill>
                <a:highlight>
                  <a:srgbClr val="FFFFFF"/>
                </a:highlight>
              </a:rPr>
              <a:t>=</a:t>
            </a:r>
            <a:r>
              <a:rPr lang="en-US" dirty="0" smtClean="0">
                <a:solidFill>
                  <a:srgbClr val="000000"/>
                </a:solidFill>
                <a:highlight>
                  <a:srgbClr val="FFFFFF"/>
                </a:highlight>
              </a:rPr>
              <a:t>“</a:t>
            </a:r>
            <a:r>
              <a:rPr lang="en-US" dirty="0" err="1" smtClean="0">
                <a:solidFill>
                  <a:srgbClr val="0000FF"/>
                </a:solidFill>
                <a:highlight>
                  <a:srgbClr val="FFFFFF"/>
                </a:highlight>
              </a:rPr>
              <a:t>showTripToDestination</a:t>
            </a:r>
            <a:r>
              <a:rPr lang="en-US" dirty="0" smtClean="0">
                <a:solidFill>
                  <a:srgbClr val="000000"/>
                </a:solidFill>
                <a:highlight>
                  <a:srgbClr val="FFFFFF"/>
                </a:highlight>
              </a:rPr>
              <a:t>"</a:t>
            </a:r>
            <a:r>
              <a:rPr lang="en-US" dirty="0" smtClean="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smtClean="0">
                <a:solidFill>
                  <a:srgbClr val="A31515"/>
                </a:solidFill>
                <a:highlight>
                  <a:srgbClr val="FFFFFF"/>
                </a:highlight>
              </a:rPr>
              <a:t>Example</a:t>
            </a:r>
            <a:r>
              <a:rPr lang="en-US" dirty="0" smtClean="0">
                <a:solidFill>
                  <a:srgbClr val="0000FF"/>
                </a:solidFill>
                <a:highlight>
                  <a:srgbClr val="FFFFFF"/>
                </a:highlight>
              </a:rPr>
              <a:t>&gt;</a:t>
            </a:r>
            <a:r>
              <a:rPr lang="en-US" dirty="0" smtClean="0">
                <a:solidFill>
                  <a:srgbClr val="000000"/>
                </a:solidFill>
                <a:highlight>
                  <a:srgbClr val="FFFFFF"/>
                </a:highlight>
              </a:rPr>
              <a:t>Show my trip to San Francisco</a:t>
            </a:r>
            <a:r>
              <a:rPr lang="en-US" dirty="0" smtClean="0">
                <a:solidFill>
                  <a:srgbClr val="0000FF"/>
                </a:solidFill>
                <a:highlight>
                  <a:srgbClr val="FFFFFF"/>
                </a:highlight>
              </a:rPr>
              <a:t>&lt;/</a:t>
            </a:r>
            <a:r>
              <a:rPr lang="en-US" dirty="0">
                <a:solidFill>
                  <a:srgbClr val="A31515"/>
                </a:solidFill>
                <a:highlight>
                  <a:srgbClr val="FFFFFF"/>
                </a:highlight>
              </a:rPr>
              <a:t>Example</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err="1" smtClean="0">
                <a:solidFill>
                  <a:srgbClr val="A31515"/>
                </a:solidFill>
                <a:highlight>
                  <a:srgbClr val="FFFFFF"/>
                </a:highlight>
              </a:rPr>
              <a:t>ListenFor</a:t>
            </a:r>
            <a:r>
              <a:rPr lang="en-US" dirty="0" smtClean="0">
                <a:solidFill>
                  <a:srgbClr val="0000FF"/>
                </a:solidFill>
                <a:highlight>
                  <a:srgbClr val="FFFFFF"/>
                </a:highlight>
              </a:rPr>
              <a:t>&gt;</a:t>
            </a:r>
            <a:r>
              <a:rPr lang="en-US" dirty="0">
                <a:solidFill>
                  <a:srgbClr val="000000"/>
                </a:solidFill>
                <a:highlight>
                  <a:srgbClr val="FFFFFF"/>
                </a:highlight>
              </a:rPr>
              <a:t>S</a:t>
            </a:r>
            <a:r>
              <a:rPr lang="en-US" dirty="0" smtClean="0">
                <a:solidFill>
                  <a:srgbClr val="000000"/>
                </a:solidFill>
                <a:highlight>
                  <a:srgbClr val="FFFFFF"/>
                </a:highlight>
              </a:rPr>
              <a:t>how [my] trip to {destination}</a:t>
            </a:r>
            <a:r>
              <a:rPr lang="en-US" dirty="0" smtClean="0">
                <a:solidFill>
                  <a:srgbClr val="0000FF"/>
                </a:solidFill>
                <a:highlight>
                  <a:srgbClr val="FFFFFF"/>
                </a:highlight>
              </a:rPr>
              <a:t>&lt;/</a:t>
            </a:r>
            <a:r>
              <a:rPr lang="en-US" dirty="0" err="1">
                <a:solidFill>
                  <a:srgbClr val="A31515"/>
                </a:solidFill>
                <a:highlight>
                  <a:srgbClr val="FFFFFF"/>
                </a:highlight>
              </a:rPr>
              <a:t>ListenFor</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smtClean="0">
                <a:solidFill>
                  <a:srgbClr val="0000FF"/>
                </a:solidFill>
                <a:highlight>
                  <a:srgbClr val="FFFFFF"/>
                </a:highlight>
              </a:rPr>
              <a:t>      &lt;</a:t>
            </a:r>
            <a:r>
              <a:rPr lang="en-US" dirty="0" smtClean="0">
                <a:solidFill>
                  <a:srgbClr val="A31515"/>
                </a:solidFill>
                <a:highlight>
                  <a:srgbClr val="FFFFFF"/>
                </a:highlight>
              </a:rPr>
              <a:t>Feedback</a:t>
            </a:r>
            <a:r>
              <a:rPr lang="en-US" dirty="0" smtClean="0">
                <a:solidFill>
                  <a:srgbClr val="0000FF"/>
                </a:solidFill>
                <a:highlight>
                  <a:srgbClr val="FFFFFF"/>
                </a:highlight>
              </a:rPr>
              <a:t>&gt;</a:t>
            </a:r>
            <a:r>
              <a:rPr lang="en-US" dirty="0">
                <a:solidFill>
                  <a:srgbClr val="000000"/>
                </a:solidFill>
                <a:highlight>
                  <a:srgbClr val="FFFFFF"/>
                </a:highlight>
              </a:rPr>
              <a:t>Looking for trip to {destination}</a:t>
            </a:r>
            <a:r>
              <a:rPr lang="en-US" dirty="0" smtClean="0">
                <a:solidFill>
                  <a:srgbClr val="0000FF"/>
                </a:solidFill>
                <a:highlight>
                  <a:srgbClr val="FFFFFF"/>
                </a:highlight>
              </a:rPr>
              <a:t>&lt;/</a:t>
            </a:r>
            <a:r>
              <a:rPr lang="en-US" dirty="0">
                <a:solidFill>
                  <a:srgbClr val="A31515"/>
                </a:solidFill>
                <a:highlight>
                  <a:srgbClr val="FFFFFF"/>
                </a:highlight>
              </a:rPr>
              <a:t>Feedback</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a:solidFill>
                  <a:srgbClr val="A31515"/>
                </a:solidFill>
                <a:highlight>
                  <a:srgbClr val="FFFFFF"/>
                </a:highlight>
              </a:rPr>
              <a:t>Navigate</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a:solidFill>
                  <a:srgbClr val="A31515"/>
                </a:solidFill>
                <a:highlight>
                  <a:srgbClr val="FFFFFF"/>
                </a:highlight>
              </a:rPr>
              <a:t>Command</a:t>
            </a:r>
            <a:r>
              <a:rPr lang="en-US" dirty="0" smtClean="0">
                <a:solidFill>
                  <a:srgbClr val="0000FF"/>
                </a:solidFill>
                <a:highlight>
                  <a:srgbClr val="FFFFFF"/>
                </a:highlight>
              </a:rPr>
              <a:t>&gt;</a:t>
            </a:r>
          </a:p>
          <a:p>
            <a:pPr marL="0" indent="0">
              <a:buNone/>
            </a:pPr>
            <a:endParaRPr lang="en-US" dirty="0"/>
          </a:p>
        </p:txBody>
      </p:sp>
      <p:sp>
        <p:nvSpPr>
          <p:cNvPr id="2" name="Title 1"/>
          <p:cNvSpPr>
            <a:spLocks noGrp="1"/>
          </p:cNvSpPr>
          <p:nvPr>
            <p:ph type="title"/>
          </p:nvPr>
        </p:nvSpPr>
        <p:spPr>
          <a:xfrm>
            <a:off x="1646237" y="141564"/>
            <a:ext cx="11889564" cy="917575"/>
          </a:xfrm>
        </p:spPr>
        <p:txBody>
          <a:bodyPr/>
          <a:lstStyle/>
          <a:p>
            <a:r>
              <a:rPr lang="en-US" dirty="0" smtClean="0"/>
              <a:t>Voice Command Definition</a:t>
            </a:r>
            <a:endParaRPr lang="en-US" dirty="0"/>
          </a:p>
        </p:txBody>
      </p:sp>
      <p:sp>
        <p:nvSpPr>
          <p:cNvPr id="6" name="Text Placeholder 1"/>
          <p:cNvSpPr txBox="1">
            <a:spLocks/>
          </p:cNvSpPr>
          <p:nvPr/>
        </p:nvSpPr>
        <p:spPr>
          <a:xfrm>
            <a:off x="1951037" y="6057078"/>
            <a:ext cx="9446436" cy="6278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sz="3200">
                <a:gradFill>
                  <a:gsLst>
                    <a:gs pos="100000">
                      <a:srgbClr val="404040"/>
                    </a:gs>
                    <a:gs pos="0">
                      <a:srgbClr val="404040"/>
                    </a:gs>
                  </a:gsLst>
                  <a:lin ang="5400000" scaled="0"/>
                </a:gradFill>
                <a:latin typeface="Segoe UI Light"/>
              </a:rPr>
              <a:t> …</a:t>
            </a:r>
          </a:p>
        </p:txBody>
      </p:sp>
      <p:grpSp>
        <p:nvGrpSpPr>
          <p:cNvPr id="10" name="Group 9"/>
          <p:cNvGrpSpPr/>
          <p:nvPr/>
        </p:nvGrpSpPr>
        <p:grpSpPr>
          <a:xfrm>
            <a:off x="69056" y="141564"/>
            <a:ext cx="1447799" cy="1447799"/>
            <a:chOff x="2759075" y="2138746"/>
            <a:chExt cx="1447799" cy="1447799"/>
          </a:xfrm>
        </p:grpSpPr>
        <p:sp>
          <p:nvSpPr>
            <p:cNvPr id="11" name="Oval 10"/>
            <p:cNvSpPr/>
            <p:nvPr/>
          </p:nvSpPr>
          <p:spPr bwMode="auto">
            <a:xfrm>
              <a:off x="2759075" y="2138746"/>
              <a:ext cx="1447799" cy="1447799"/>
            </a:xfrm>
            <a:prstGeom prst="ellipse">
              <a:avLst/>
            </a:prstGeom>
            <a:solidFill>
              <a:schemeClr val="tx2"/>
            </a:solidFill>
            <a:ln w="539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12" name="Oval 11"/>
            <p:cNvSpPr/>
            <p:nvPr/>
          </p:nvSpPr>
          <p:spPr bwMode="auto">
            <a:xfrm>
              <a:off x="2772055" y="2197764"/>
              <a:ext cx="1329764" cy="1329764"/>
            </a:xfrm>
            <a:prstGeom prst="ellipse">
              <a:avLst/>
            </a:prstGeom>
            <a:solidFill>
              <a:schemeClr val="tx2"/>
            </a:solidFill>
            <a:ln w="539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13" name="Freeform 5"/>
            <p:cNvSpPr>
              <a:spLocks noEditPoints="1"/>
            </p:cNvSpPr>
            <p:nvPr/>
          </p:nvSpPr>
          <p:spPr bwMode="auto">
            <a:xfrm>
              <a:off x="2950633" y="2444574"/>
              <a:ext cx="959216" cy="886180"/>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spTree>
    <p:extLst>
      <p:ext uri="{BB962C8B-B14F-4D97-AF65-F5344CB8AC3E}">
        <p14:creationId xmlns:p14="http://schemas.microsoft.com/office/powerpoint/2010/main" val="138491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0"/>
            <a:ext cx="1646237" cy="6994525"/>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type="body" sz="quarter" idx="10"/>
          </p:nvPr>
        </p:nvSpPr>
        <p:spPr>
          <a:xfrm>
            <a:off x="1715293" y="1212851"/>
            <a:ext cx="10446544" cy="5318379"/>
          </a:xfrm>
        </p:spPr>
        <p:txBody>
          <a:bodyPr/>
          <a:lstStyle/>
          <a:p>
            <a:pPr marL="0" indent="0">
              <a:buNone/>
            </a:pPr>
            <a:r>
              <a:rPr lang="en-US" dirty="0" smtClean="0">
                <a:solidFill>
                  <a:srgbClr val="0000FF"/>
                </a:solidFill>
                <a:highlight>
                  <a:srgbClr val="FFFFFF"/>
                </a:highlight>
              </a:rPr>
              <a:t>&lt;?</a:t>
            </a:r>
            <a:r>
              <a:rPr lang="en-US" dirty="0">
                <a:solidFill>
                  <a:srgbClr val="A31515"/>
                </a:solidFill>
                <a:highlight>
                  <a:srgbClr val="FFFFFF"/>
                </a:highlight>
              </a:rPr>
              <a:t>xml</a:t>
            </a:r>
            <a:r>
              <a:rPr lang="en-US" dirty="0">
                <a:solidFill>
                  <a:srgbClr val="0000FF"/>
                </a:solidFill>
                <a:highlight>
                  <a:srgbClr val="FFFFFF"/>
                </a:highlight>
              </a:rPr>
              <a:t> </a:t>
            </a:r>
            <a:r>
              <a:rPr lang="en-US" dirty="0">
                <a:solidFill>
                  <a:srgbClr val="FF0000"/>
                </a:solidFill>
                <a:highlight>
                  <a:srgbClr val="FFFFFF"/>
                </a:highlight>
              </a:rPr>
              <a:t>version</a:t>
            </a:r>
            <a:r>
              <a:rPr lang="en-US" dirty="0">
                <a:solidFill>
                  <a:srgbClr val="0000FF"/>
                </a:solidFill>
                <a:highlight>
                  <a:srgbClr val="FFFFFF"/>
                </a:highlight>
              </a:rPr>
              <a:t>=</a:t>
            </a:r>
            <a:r>
              <a:rPr lang="en-US" dirty="0">
                <a:solidFill>
                  <a:srgbClr val="000000"/>
                </a:solidFill>
                <a:highlight>
                  <a:srgbClr val="FFFFFF"/>
                </a:highlight>
              </a:rPr>
              <a:t>"</a:t>
            </a:r>
            <a:r>
              <a:rPr lang="en-US" dirty="0">
                <a:solidFill>
                  <a:srgbClr val="0000FF"/>
                </a:solidFill>
                <a:highlight>
                  <a:srgbClr val="FFFFFF"/>
                </a:highlight>
              </a:rPr>
              <a:t>1.0</a:t>
            </a:r>
            <a:r>
              <a:rPr lang="en-US" dirty="0">
                <a:solidFill>
                  <a:srgbClr val="000000"/>
                </a:solidFill>
                <a:highlight>
                  <a:srgbClr val="FFFFFF"/>
                </a:highlight>
              </a:rPr>
              <a:t>"</a:t>
            </a:r>
            <a:r>
              <a:rPr lang="en-US" dirty="0">
                <a:solidFill>
                  <a:srgbClr val="0000FF"/>
                </a:solidFill>
                <a:highlight>
                  <a:srgbClr val="FFFFFF"/>
                </a:highlight>
              </a:rPr>
              <a:t> </a:t>
            </a:r>
            <a:r>
              <a:rPr lang="en-US" dirty="0">
                <a:solidFill>
                  <a:srgbClr val="FF0000"/>
                </a:solidFill>
                <a:highlight>
                  <a:srgbClr val="FFFFFF"/>
                </a:highlight>
              </a:rPr>
              <a:t>encoding</a:t>
            </a:r>
            <a:r>
              <a:rPr lang="en-US" dirty="0">
                <a:solidFill>
                  <a:srgbClr val="0000FF"/>
                </a:solidFill>
                <a:highlight>
                  <a:srgbClr val="FFFFFF"/>
                </a:highlight>
              </a:rPr>
              <a:t>=</a:t>
            </a:r>
            <a:r>
              <a:rPr lang="en-US" dirty="0">
                <a:solidFill>
                  <a:srgbClr val="000000"/>
                </a:solidFill>
                <a:highlight>
                  <a:srgbClr val="FFFFFF"/>
                </a:highlight>
              </a:rPr>
              <a:t>"</a:t>
            </a:r>
            <a:r>
              <a:rPr lang="en-US" dirty="0" err="1">
                <a:solidFill>
                  <a:srgbClr val="0000FF"/>
                </a:solidFill>
                <a:highlight>
                  <a:srgbClr val="FFFFFF"/>
                </a:highlight>
              </a:rPr>
              <a:t>utf</a:t>
            </a:r>
            <a:r>
              <a:rPr lang="en-US" dirty="0">
                <a:solidFill>
                  <a:srgbClr val="0000FF"/>
                </a:solidFill>
                <a:highlight>
                  <a:srgbClr val="FFFFFF"/>
                </a:highlight>
              </a:rPr>
              <a:t>-8</a:t>
            </a:r>
            <a:r>
              <a:rPr lang="en-US" dirty="0">
                <a:solidFill>
                  <a:srgbClr val="000000"/>
                </a:solidFill>
                <a:highlight>
                  <a:srgbClr val="FFFFFF"/>
                </a:highlight>
              </a:rPr>
              <a:t>"</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&lt;</a:t>
            </a:r>
            <a:r>
              <a:rPr lang="en-US" dirty="0" err="1">
                <a:solidFill>
                  <a:srgbClr val="A31515"/>
                </a:solidFill>
                <a:highlight>
                  <a:srgbClr val="FFFFFF"/>
                </a:highlight>
              </a:rPr>
              <a:t>VoiceCommands</a:t>
            </a:r>
            <a:r>
              <a:rPr lang="en-US" dirty="0">
                <a:solidFill>
                  <a:srgbClr val="0000FF"/>
                </a:solidFill>
                <a:highlight>
                  <a:srgbClr val="FFFFFF"/>
                </a:highlight>
              </a:rPr>
              <a:t> </a:t>
            </a:r>
            <a:r>
              <a:rPr lang="en-US" dirty="0" err="1">
                <a:solidFill>
                  <a:srgbClr val="FF0000"/>
                </a:solidFill>
                <a:highlight>
                  <a:srgbClr val="FFFFFF"/>
                </a:highlight>
              </a:rPr>
              <a:t>xmlns</a:t>
            </a:r>
            <a:r>
              <a:rPr lang="en-US" dirty="0">
                <a:solidFill>
                  <a:srgbClr val="0000FF"/>
                </a:solidFill>
                <a:highlight>
                  <a:srgbClr val="FFFFFF"/>
                </a:highlight>
              </a:rPr>
              <a:t>=</a:t>
            </a:r>
            <a:r>
              <a:rPr lang="en-US" dirty="0">
                <a:solidFill>
                  <a:srgbClr val="000000"/>
                </a:solidFill>
                <a:highlight>
                  <a:srgbClr val="FFFFFF"/>
                </a:highlight>
              </a:rPr>
              <a:t>"</a:t>
            </a:r>
            <a:r>
              <a:rPr lang="en-US" dirty="0">
                <a:solidFill>
                  <a:srgbClr val="0000FF"/>
                </a:solidFill>
                <a:highlight>
                  <a:srgbClr val="FFFFFF"/>
                </a:highlight>
              </a:rPr>
              <a:t>http://</a:t>
            </a:r>
            <a:r>
              <a:rPr lang="en-US" dirty="0" err="1">
                <a:solidFill>
                  <a:srgbClr val="0000FF"/>
                </a:solidFill>
                <a:highlight>
                  <a:srgbClr val="FFFFFF"/>
                </a:highlight>
              </a:rPr>
              <a:t>schemas.microsoft.com</a:t>
            </a:r>
            <a:r>
              <a:rPr lang="en-US" dirty="0">
                <a:solidFill>
                  <a:srgbClr val="0000FF"/>
                </a:solidFill>
                <a:highlight>
                  <a:srgbClr val="FFFFFF"/>
                </a:highlight>
              </a:rPr>
              <a:t>/</a:t>
            </a:r>
            <a:r>
              <a:rPr lang="en-US" dirty="0" err="1">
                <a:solidFill>
                  <a:srgbClr val="0000FF"/>
                </a:solidFill>
                <a:highlight>
                  <a:srgbClr val="FFFFFF"/>
                </a:highlight>
              </a:rPr>
              <a:t>voicecommands</a:t>
            </a:r>
            <a:r>
              <a:rPr lang="en-US" dirty="0">
                <a:solidFill>
                  <a:srgbClr val="0000FF"/>
                </a:solidFill>
                <a:highlight>
                  <a:srgbClr val="FFFFFF"/>
                </a:highlight>
              </a:rPr>
              <a:t>/1.2</a:t>
            </a:r>
            <a:r>
              <a:rPr lang="en-US" dirty="0">
                <a:solidFill>
                  <a:srgbClr val="000000"/>
                </a:solidFill>
                <a:highlight>
                  <a:srgbClr val="FFFFFF"/>
                </a:highlight>
              </a:rPr>
              <a:t>"</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err="1">
                <a:solidFill>
                  <a:srgbClr val="A31515"/>
                </a:solidFill>
                <a:highlight>
                  <a:srgbClr val="FFFFFF"/>
                </a:highlight>
              </a:rPr>
              <a:t>CommandSet</a:t>
            </a:r>
            <a:r>
              <a:rPr lang="en-US" dirty="0">
                <a:solidFill>
                  <a:srgbClr val="0000FF"/>
                </a:solidFill>
                <a:highlight>
                  <a:srgbClr val="FFFFFF"/>
                </a:highlight>
              </a:rPr>
              <a:t> </a:t>
            </a:r>
            <a:r>
              <a:rPr lang="en-US" dirty="0" err="1">
                <a:solidFill>
                  <a:srgbClr val="FF0000"/>
                </a:solidFill>
                <a:highlight>
                  <a:srgbClr val="FFFFFF"/>
                </a:highlight>
              </a:rPr>
              <a:t>xml:lang</a:t>
            </a:r>
            <a:r>
              <a:rPr lang="en-US" dirty="0">
                <a:solidFill>
                  <a:srgbClr val="0000FF"/>
                </a:solidFill>
                <a:highlight>
                  <a:srgbClr val="FFFFFF"/>
                </a:highlight>
              </a:rPr>
              <a:t>=</a:t>
            </a:r>
            <a:r>
              <a:rPr lang="en-US" dirty="0">
                <a:solidFill>
                  <a:srgbClr val="000000"/>
                </a:solidFill>
                <a:highlight>
                  <a:srgbClr val="FFFFFF"/>
                </a:highlight>
              </a:rPr>
              <a:t>"</a:t>
            </a:r>
            <a:r>
              <a:rPr lang="en-US" dirty="0">
                <a:solidFill>
                  <a:srgbClr val="0000FF"/>
                </a:solidFill>
                <a:highlight>
                  <a:srgbClr val="FFFFFF"/>
                </a:highlight>
              </a:rPr>
              <a:t>en-us</a:t>
            </a:r>
            <a:r>
              <a:rPr lang="en-US" dirty="0">
                <a:solidFill>
                  <a:srgbClr val="000000"/>
                </a:solidFill>
                <a:highlight>
                  <a:srgbClr val="FFFFFF"/>
                </a:highlight>
              </a:rPr>
              <a:t>"</a:t>
            </a:r>
            <a:r>
              <a:rPr lang="en-US" dirty="0">
                <a:solidFill>
                  <a:srgbClr val="0000FF"/>
                </a:solidFill>
                <a:highlight>
                  <a:srgbClr val="FFFFFF"/>
                </a:highlight>
              </a:rPr>
              <a:t> </a:t>
            </a:r>
            <a:r>
              <a:rPr lang="en-US" dirty="0">
                <a:solidFill>
                  <a:srgbClr val="FF0000"/>
                </a:solidFill>
                <a:highlight>
                  <a:srgbClr val="FFFFFF"/>
                </a:highlight>
              </a:rPr>
              <a:t>Name</a:t>
            </a:r>
            <a:r>
              <a:rPr lang="en-US" dirty="0" smtClean="0">
                <a:solidFill>
                  <a:srgbClr val="0000FF"/>
                </a:solidFill>
                <a:highlight>
                  <a:srgbClr val="FFFFFF"/>
                </a:highlight>
              </a:rPr>
              <a:t>=</a:t>
            </a:r>
            <a:r>
              <a:rPr lang="en-US" dirty="0" smtClean="0">
                <a:solidFill>
                  <a:srgbClr val="000000"/>
                </a:solidFill>
                <a:highlight>
                  <a:srgbClr val="FFFFFF"/>
                </a:highlight>
              </a:rPr>
              <a:t>“</a:t>
            </a:r>
            <a:r>
              <a:rPr lang="en-US" dirty="0" smtClean="0">
                <a:solidFill>
                  <a:srgbClr val="0000FF"/>
                </a:solidFill>
                <a:highlight>
                  <a:srgbClr val="FFFFFF"/>
                </a:highlight>
              </a:rPr>
              <a:t>en-us-</a:t>
            </a:r>
            <a:r>
              <a:rPr lang="en-US" dirty="0" err="1" smtClean="0">
                <a:solidFill>
                  <a:srgbClr val="0000FF"/>
                </a:solidFill>
                <a:highlight>
                  <a:srgbClr val="FFFFFF"/>
                </a:highlight>
              </a:rPr>
              <a:t>CommandSet</a:t>
            </a:r>
            <a:r>
              <a:rPr lang="en-US" dirty="0" smtClean="0">
                <a:solidFill>
                  <a:srgbClr val="000000"/>
                </a:solidFill>
                <a:highlight>
                  <a:srgbClr val="FFFFFF"/>
                </a:highlight>
              </a:rPr>
              <a:t>"</a:t>
            </a:r>
            <a:r>
              <a:rPr lang="en-US" dirty="0" smtClean="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a:t>
            </a:r>
            <a:r>
              <a:rPr lang="en-US" dirty="0" smtClean="0">
                <a:solidFill>
                  <a:srgbClr val="0000FF"/>
                </a:solidFill>
                <a:highlight>
                  <a:srgbClr val="FFFFFF"/>
                </a:highlight>
              </a:rPr>
              <a:t>&lt;</a:t>
            </a:r>
            <a:r>
              <a:rPr lang="en-US" dirty="0" err="1" smtClean="0">
                <a:solidFill>
                  <a:srgbClr val="A31515"/>
                </a:solidFill>
                <a:highlight>
                  <a:srgbClr val="FFFFFF"/>
                </a:highlight>
              </a:rPr>
              <a:t>AppName</a:t>
            </a:r>
            <a:r>
              <a:rPr lang="en-US" dirty="0" smtClean="0">
                <a:solidFill>
                  <a:srgbClr val="0000FF"/>
                </a:solidFill>
                <a:highlight>
                  <a:srgbClr val="FFFFFF"/>
                </a:highlight>
              </a:rPr>
              <a:t>&gt;</a:t>
            </a:r>
            <a:r>
              <a:rPr lang="en-US" dirty="0" smtClean="0">
                <a:solidFill>
                  <a:srgbClr val="000000"/>
                </a:solidFill>
                <a:highlight>
                  <a:srgbClr val="FFFFFF"/>
                </a:highlight>
              </a:rPr>
              <a:t> </a:t>
            </a:r>
            <a:r>
              <a:rPr lang="en-US" dirty="0">
                <a:solidFill>
                  <a:srgbClr val="000000"/>
                </a:solidFill>
                <a:highlight>
                  <a:srgbClr val="FFFFFF"/>
                </a:highlight>
              </a:rPr>
              <a:t>Quick </a:t>
            </a:r>
            <a:r>
              <a:rPr lang="en-US" dirty="0" smtClean="0">
                <a:solidFill>
                  <a:srgbClr val="000000"/>
                </a:solidFill>
                <a:highlight>
                  <a:srgbClr val="FFFFFF"/>
                </a:highlight>
              </a:rPr>
              <a:t>Start </a:t>
            </a:r>
            <a:r>
              <a:rPr lang="en-US" dirty="0" smtClean="0">
                <a:solidFill>
                  <a:srgbClr val="0000FF"/>
                </a:solidFill>
                <a:highlight>
                  <a:srgbClr val="FFFFFF"/>
                </a:highlight>
              </a:rPr>
              <a:t>&lt;/</a:t>
            </a:r>
            <a:r>
              <a:rPr lang="en-US" dirty="0" err="1" smtClean="0">
                <a:solidFill>
                  <a:srgbClr val="A31515"/>
                </a:solidFill>
                <a:highlight>
                  <a:srgbClr val="FFFFFF"/>
                </a:highlight>
              </a:rPr>
              <a:t>AppName</a:t>
            </a:r>
            <a:r>
              <a:rPr lang="en-US" dirty="0" smtClean="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a:solidFill>
                  <a:srgbClr val="A31515"/>
                </a:solidFill>
                <a:highlight>
                  <a:srgbClr val="FFFFFF"/>
                </a:highlight>
              </a:rPr>
              <a:t>Example</a:t>
            </a:r>
            <a:r>
              <a:rPr lang="en-US" dirty="0">
                <a:solidFill>
                  <a:srgbClr val="0000FF"/>
                </a:solidFill>
                <a:highlight>
                  <a:srgbClr val="FFFFFF"/>
                </a:highlight>
              </a:rPr>
              <a:t>&gt;</a:t>
            </a:r>
            <a:r>
              <a:rPr lang="en-US" dirty="0">
                <a:solidFill>
                  <a:srgbClr val="000000"/>
                </a:solidFill>
                <a:highlight>
                  <a:srgbClr val="FFFFFF"/>
                </a:highlight>
              </a:rPr>
              <a:t> Ask me something </a:t>
            </a:r>
            <a:r>
              <a:rPr lang="en-US" dirty="0">
                <a:solidFill>
                  <a:srgbClr val="0000FF"/>
                </a:solidFill>
                <a:highlight>
                  <a:srgbClr val="FFFFFF"/>
                </a:highlight>
              </a:rPr>
              <a:t>&lt;/</a:t>
            </a:r>
            <a:r>
              <a:rPr lang="en-US" dirty="0">
                <a:solidFill>
                  <a:srgbClr val="A31515"/>
                </a:solidFill>
                <a:highlight>
                  <a:srgbClr val="FFFFFF"/>
                </a:highlight>
              </a:rPr>
              <a:t>Example</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smtClean="0">
                <a:solidFill>
                  <a:srgbClr val="0000FF"/>
                </a:solidFill>
                <a:highlight>
                  <a:srgbClr val="FFFFFF"/>
                </a:highlight>
              </a:rPr>
              <a:t>    </a:t>
            </a:r>
            <a:r>
              <a:rPr lang="en-US" dirty="0">
                <a:solidFill>
                  <a:srgbClr val="0000FF"/>
                </a:solidFill>
                <a:highlight>
                  <a:srgbClr val="FFFFFF"/>
                </a:highlight>
              </a:rPr>
              <a:t>&lt;</a:t>
            </a:r>
            <a:r>
              <a:rPr lang="en-US" dirty="0">
                <a:solidFill>
                  <a:srgbClr val="A31515"/>
                </a:solidFill>
                <a:highlight>
                  <a:srgbClr val="FFFFFF"/>
                </a:highlight>
              </a:rPr>
              <a:t>Command</a:t>
            </a:r>
            <a:r>
              <a:rPr lang="en-US" dirty="0">
                <a:solidFill>
                  <a:srgbClr val="0000FF"/>
                </a:solidFill>
                <a:highlight>
                  <a:srgbClr val="FFFFFF"/>
                </a:highlight>
              </a:rPr>
              <a:t> </a:t>
            </a:r>
            <a:r>
              <a:rPr lang="en-US" dirty="0">
                <a:solidFill>
                  <a:srgbClr val="FF0000"/>
                </a:solidFill>
                <a:highlight>
                  <a:srgbClr val="FFFFFF"/>
                </a:highlight>
              </a:rPr>
              <a:t>Name</a:t>
            </a:r>
            <a:r>
              <a:rPr lang="en-US" dirty="0" smtClean="0">
                <a:solidFill>
                  <a:srgbClr val="0000FF"/>
                </a:solidFill>
                <a:highlight>
                  <a:srgbClr val="FFFFFF"/>
                </a:highlight>
              </a:rPr>
              <a:t>=</a:t>
            </a:r>
            <a:r>
              <a:rPr lang="en-US" dirty="0" smtClean="0">
                <a:solidFill>
                  <a:srgbClr val="000000"/>
                </a:solidFill>
                <a:highlight>
                  <a:srgbClr val="FFFFFF"/>
                </a:highlight>
              </a:rPr>
              <a:t>“</a:t>
            </a:r>
            <a:r>
              <a:rPr lang="en-US" dirty="0" err="1" smtClean="0">
                <a:solidFill>
                  <a:srgbClr val="0000FF"/>
                </a:solidFill>
                <a:highlight>
                  <a:srgbClr val="FFFFFF"/>
                </a:highlight>
              </a:rPr>
              <a:t>showTripToDestination</a:t>
            </a:r>
            <a:r>
              <a:rPr lang="en-US" dirty="0" smtClean="0">
                <a:solidFill>
                  <a:srgbClr val="000000"/>
                </a:solidFill>
                <a:highlight>
                  <a:srgbClr val="FFFFFF"/>
                </a:highlight>
              </a:rPr>
              <a:t>"</a:t>
            </a:r>
            <a:r>
              <a:rPr lang="en-US" dirty="0" smtClean="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smtClean="0">
                <a:solidFill>
                  <a:srgbClr val="A31515"/>
                </a:solidFill>
                <a:highlight>
                  <a:srgbClr val="FFFFFF"/>
                </a:highlight>
              </a:rPr>
              <a:t>Example</a:t>
            </a:r>
            <a:r>
              <a:rPr lang="en-US" dirty="0" smtClean="0">
                <a:solidFill>
                  <a:srgbClr val="0000FF"/>
                </a:solidFill>
                <a:highlight>
                  <a:srgbClr val="FFFFFF"/>
                </a:highlight>
              </a:rPr>
              <a:t>&gt;</a:t>
            </a:r>
            <a:r>
              <a:rPr lang="en-US" dirty="0" smtClean="0">
                <a:solidFill>
                  <a:srgbClr val="000000"/>
                </a:solidFill>
                <a:highlight>
                  <a:srgbClr val="FFFFFF"/>
                </a:highlight>
              </a:rPr>
              <a:t>Show my trip to San Francisco</a:t>
            </a:r>
            <a:r>
              <a:rPr lang="en-US" dirty="0" smtClean="0">
                <a:solidFill>
                  <a:srgbClr val="0000FF"/>
                </a:solidFill>
                <a:highlight>
                  <a:srgbClr val="FFFFFF"/>
                </a:highlight>
              </a:rPr>
              <a:t>&lt;/</a:t>
            </a:r>
            <a:r>
              <a:rPr lang="en-US" dirty="0">
                <a:solidFill>
                  <a:srgbClr val="A31515"/>
                </a:solidFill>
                <a:highlight>
                  <a:srgbClr val="FFFFFF"/>
                </a:highlight>
              </a:rPr>
              <a:t>Example</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err="1" smtClean="0">
                <a:solidFill>
                  <a:srgbClr val="A31515"/>
                </a:solidFill>
                <a:highlight>
                  <a:srgbClr val="FFFFFF"/>
                </a:highlight>
              </a:rPr>
              <a:t>ListenFor</a:t>
            </a:r>
            <a:r>
              <a:rPr lang="en-US" dirty="0" smtClean="0">
                <a:solidFill>
                  <a:srgbClr val="0000FF"/>
                </a:solidFill>
                <a:highlight>
                  <a:srgbClr val="FFFFFF"/>
                </a:highlight>
              </a:rPr>
              <a:t>&gt;</a:t>
            </a:r>
            <a:r>
              <a:rPr lang="en-US" dirty="0" smtClean="0">
                <a:solidFill>
                  <a:srgbClr val="000000"/>
                </a:solidFill>
                <a:highlight>
                  <a:srgbClr val="FFFFFF"/>
                </a:highlight>
              </a:rPr>
              <a:t>show [my] trip to {destination}</a:t>
            </a:r>
            <a:r>
              <a:rPr lang="en-US" dirty="0" smtClean="0">
                <a:solidFill>
                  <a:srgbClr val="0000FF"/>
                </a:solidFill>
                <a:highlight>
                  <a:srgbClr val="FFFFFF"/>
                </a:highlight>
              </a:rPr>
              <a:t>&lt;/</a:t>
            </a:r>
            <a:r>
              <a:rPr lang="en-US" dirty="0" err="1">
                <a:solidFill>
                  <a:srgbClr val="A31515"/>
                </a:solidFill>
                <a:highlight>
                  <a:srgbClr val="FFFFFF"/>
                </a:highlight>
              </a:rPr>
              <a:t>ListenFor</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smtClean="0">
                <a:solidFill>
                  <a:srgbClr val="0000FF"/>
                </a:solidFill>
                <a:highlight>
                  <a:srgbClr val="FFFFFF"/>
                </a:highlight>
              </a:rPr>
              <a:t>      &lt;</a:t>
            </a:r>
            <a:r>
              <a:rPr lang="en-US" dirty="0" smtClean="0">
                <a:solidFill>
                  <a:srgbClr val="A31515"/>
                </a:solidFill>
                <a:highlight>
                  <a:srgbClr val="FFFFFF"/>
                </a:highlight>
              </a:rPr>
              <a:t>Feedback</a:t>
            </a:r>
            <a:r>
              <a:rPr lang="en-US" dirty="0" smtClean="0">
                <a:solidFill>
                  <a:srgbClr val="0000FF"/>
                </a:solidFill>
                <a:highlight>
                  <a:srgbClr val="FFFFFF"/>
                </a:highlight>
              </a:rPr>
              <a:t>&gt;</a:t>
            </a:r>
            <a:r>
              <a:rPr lang="en-US" dirty="0">
                <a:solidFill>
                  <a:srgbClr val="000000"/>
                </a:solidFill>
                <a:highlight>
                  <a:srgbClr val="FFFFFF"/>
                </a:highlight>
              </a:rPr>
              <a:t>Looking for trip to {destination}</a:t>
            </a:r>
            <a:r>
              <a:rPr lang="en-US" dirty="0" smtClean="0">
                <a:solidFill>
                  <a:srgbClr val="0000FF"/>
                </a:solidFill>
                <a:highlight>
                  <a:srgbClr val="FFFFFF"/>
                </a:highlight>
              </a:rPr>
              <a:t>&lt;/</a:t>
            </a:r>
            <a:r>
              <a:rPr lang="en-US" dirty="0">
                <a:solidFill>
                  <a:srgbClr val="A31515"/>
                </a:solidFill>
                <a:highlight>
                  <a:srgbClr val="FFFFFF"/>
                </a:highlight>
              </a:rPr>
              <a:t>Feedback</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a:solidFill>
                  <a:srgbClr val="A31515"/>
                </a:solidFill>
                <a:highlight>
                  <a:srgbClr val="FFFFFF"/>
                </a:highlight>
              </a:rPr>
              <a:t>Navigate</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a:solidFill>
                  <a:srgbClr val="A31515"/>
                </a:solidFill>
                <a:highlight>
                  <a:srgbClr val="FFFFFF"/>
                </a:highlight>
              </a:rPr>
              <a:t>Command</a:t>
            </a:r>
            <a:r>
              <a:rPr lang="en-US" dirty="0" smtClean="0">
                <a:solidFill>
                  <a:srgbClr val="0000FF"/>
                </a:solidFill>
                <a:highlight>
                  <a:srgbClr val="FFFFFF"/>
                </a:highlight>
              </a:rPr>
              <a:t>&gt;</a:t>
            </a:r>
          </a:p>
          <a:p>
            <a:pPr marL="0" indent="0">
              <a:buNone/>
            </a:pPr>
            <a:endParaRPr lang="en-US" dirty="0"/>
          </a:p>
        </p:txBody>
      </p:sp>
      <p:sp>
        <p:nvSpPr>
          <p:cNvPr id="2" name="Title 1"/>
          <p:cNvSpPr>
            <a:spLocks noGrp="1"/>
          </p:cNvSpPr>
          <p:nvPr>
            <p:ph type="title"/>
          </p:nvPr>
        </p:nvSpPr>
        <p:spPr>
          <a:xfrm>
            <a:off x="1646237" y="141564"/>
            <a:ext cx="11889564" cy="917575"/>
          </a:xfrm>
        </p:spPr>
        <p:txBody>
          <a:bodyPr/>
          <a:lstStyle/>
          <a:p>
            <a:r>
              <a:rPr lang="en-US" dirty="0" smtClean="0"/>
              <a:t>Voice Command Definition</a:t>
            </a:r>
            <a:endParaRPr lang="en-US" dirty="0"/>
          </a:p>
        </p:txBody>
      </p:sp>
      <p:sp>
        <p:nvSpPr>
          <p:cNvPr id="6" name="Text Placeholder 1"/>
          <p:cNvSpPr txBox="1">
            <a:spLocks/>
          </p:cNvSpPr>
          <p:nvPr/>
        </p:nvSpPr>
        <p:spPr>
          <a:xfrm>
            <a:off x="1951037" y="6057078"/>
            <a:ext cx="9446436" cy="6278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sz="3200">
                <a:gradFill>
                  <a:gsLst>
                    <a:gs pos="100000">
                      <a:srgbClr val="404040"/>
                    </a:gs>
                    <a:gs pos="0">
                      <a:srgbClr val="404040"/>
                    </a:gs>
                  </a:gsLst>
                  <a:lin ang="5400000" scaled="0"/>
                </a:gradFill>
                <a:latin typeface="Segoe UI Light"/>
              </a:rPr>
              <a:t> …</a:t>
            </a:r>
          </a:p>
        </p:txBody>
      </p:sp>
      <p:grpSp>
        <p:nvGrpSpPr>
          <p:cNvPr id="10" name="Group 9"/>
          <p:cNvGrpSpPr/>
          <p:nvPr/>
        </p:nvGrpSpPr>
        <p:grpSpPr>
          <a:xfrm>
            <a:off x="69056" y="141564"/>
            <a:ext cx="1447799" cy="1447799"/>
            <a:chOff x="2759075" y="2138746"/>
            <a:chExt cx="1447799" cy="1447799"/>
          </a:xfrm>
        </p:grpSpPr>
        <p:sp>
          <p:nvSpPr>
            <p:cNvPr id="11" name="Oval 10"/>
            <p:cNvSpPr/>
            <p:nvPr/>
          </p:nvSpPr>
          <p:spPr bwMode="auto">
            <a:xfrm>
              <a:off x="2759075" y="2138746"/>
              <a:ext cx="1447799" cy="1447799"/>
            </a:xfrm>
            <a:prstGeom prst="ellipse">
              <a:avLst/>
            </a:prstGeom>
            <a:solidFill>
              <a:schemeClr val="tx2"/>
            </a:solidFill>
            <a:ln w="539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12" name="Oval 11"/>
            <p:cNvSpPr/>
            <p:nvPr/>
          </p:nvSpPr>
          <p:spPr bwMode="auto">
            <a:xfrm>
              <a:off x="2772055" y="2197764"/>
              <a:ext cx="1329764" cy="1329764"/>
            </a:xfrm>
            <a:prstGeom prst="ellipse">
              <a:avLst/>
            </a:prstGeom>
            <a:solidFill>
              <a:schemeClr val="tx2"/>
            </a:solidFill>
            <a:ln w="539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13" name="Freeform 5"/>
            <p:cNvSpPr>
              <a:spLocks noEditPoints="1"/>
            </p:cNvSpPr>
            <p:nvPr/>
          </p:nvSpPr>
          <p:spPr bwMode="auto">
            <a:xfrm>
              <a:off x="2950633" y="2444574"/>
              <a:ext cx="959216" cy="886180"/>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sp>
        <p:nvSpPr>
          <p:cNvPr id="19" name="Freeform 18"/>
          <p:cNvSpPr/>
          <p:nvPr/>
        </p:nvSpPr>
        <p:spPr bwMode="auto">
          <a:xfrm>
            <a:off x="1646235" y="0"/>
            <a:ext cx="10790240"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137965" y="3798131"/>
            <a:ext cx="9601200" cy="523876"/>
          </a:xfrm>
          <a:prstGeom prst="rect">
            <a:avLst/>
          </a:prstGeom>
          <a:solidFill>
            <a:schemeClr val="bg1"/>
          </a:solidFill>
          <a:ln w="381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r>
              <a:rPr lang="en-US" sz="2400" dirty="0">
                <a:solidFill>
                  <a:srgbClr val="0000FF"/>
                </a:solidFill>
                <a:highlight>
                  <a:srgbClr val="FFFFFF"/>
                </a:highlight>
                <a:latin typeface="Consolas" pitchFamily="49" charset="0"/>
                <a:cs typeface="Consolas" pitchFamily="49" charset="0"/>
              </a:rPr>
              <a:t>&lt;</a:t>
            </a:r>
            <a:r>
              <a:rPr lang="en-US" sz="2400" dirty="0" err="1">
                <a:solidFill>
                  <a:srgbClr val="A31515"/>
                </a:solidFill>
                <a:highlight>
                  <a:srgbClr val="FFFFFF"/>
                </a:highlight>
                <a:latin typeface="Consolas" pitchFamily="49" charset="0"/>
                <a:cs typeface="Consolas" pitchFamily="49" charset="0"/>
              </a:rPr>
              <a:t>CommandSet</a:t>
            </a:r>
            <a:r>
              <a:rPr lang="en-US" sz="2400" dirty="0">
                <a:solidFill>
                  <a:srgbClr val="0000FF"/>
                </a:solidFill>
                <a:highlight>
                  <a:srgbClr val="FFFFFF"/>
                </a:highlight>
                <a:latin typeface="Consolas" pitchFamily="49" charset="0"/>
                <a:cs typeface="Consolas" pitchFamily="49" charset="0"/>
              </a:rPr>
              <a:t> </a:t>
            </a:r>
            <a:r>
              <a:rPr lang="en-US" sz="2400" dirty="0" err="1">
                <a:solidFill>
                  <a:srgbClr val="FF0000"/>
                </a:solidFill>
                <a:highlight>
                  <a:srgbClr val="FFFFFF"/>
                </a:highlight>
                <a:latin typeface="Consolas" pitchFamily="49" charset="0"/>
                <a:cs typeface="Consolas" pitchFamily="49" charset="0"/>
              </a:rPr>
              <a:t>xml:lang</a:t>
            </a:r>
            <a:r>
              <a:rPr lang="en-US" sz="2400" dirty="0">
                <a:solidFill>
                  <a:srgbClr val="0000FF"/>
                </a:solidFill>
                <a:highlight>
                  <a:srgbClr val="FFFFFF"/>
                </a:highlight>
                <a:latin typeface="Consolas" pitchFamily="49" charset="0"/>
                <a:cs typeface="Consolas" pitchFamily="49" charset="0"/>
              </a:rPr>
              <a:t>=</a:t>
            </a:r>
            <a:r>
              <a:rPr lang="en-US" sz="2400" dirty="0">
                <a:solidFill>
                  <a:srgbClr val="000000"/>
                </a:solidFill>
                <a:highlight>
                  <a:srgbClr val="FFFFFF"/>
                </a:highlight>
                <a:latin typeface="Consolas" pitchFamily="49" charset="0"/>
                <a:cs typeface="Consolas" pitchFamily="49" charset="0"/>
              </a:rPr>
              <a:t>"</a:t>
            </a:r>
            <a:r>
              <a:rPr lang="en-US" sz="2400" dirty="0">
                <a:solidFill>
                  <a:srgbClr val="0000FF"/>
                </a:solidFill>
                <a:highlight>
                  <a:srgbClr val="FFFFFF"/>
                </a:highlight>
                <a:latin typeface="Consolas" pitchFamily="49" charset="0"/>
                <a:cs typeface="Consolas" pitchFamily="49" charset="0"/>
              </a:rPr>
              <a:t>en-us</a:t>
            </a:r>
            <a:r>
              <a:rPr lang="en-US" sz="2400" dirty="0">
                <a:solidFill>
                  <a:srgbClr val="000000"/>
                </a:solidFill>
                <a:highlight>
                  <a:srgbClr val="FFFFFF"/>
                </a:highlight>
                <a:latin typeface="Consolas" pitchFamily="49" charset="0"/>
                <a:cs typeface="Consolas" pitchFamily="49" charset="0"/>
              </a:rPr>
              <a:t>"</a:t>
            </a:r>
            <a:r>
              <a:rPr lang="en-US" sz="2400" dirty="0">
                <a:solidFill>
                  <a:srgbClr val="0000FF"/>
                </a:solidFill>
                <a:highlight>
                  <a:srgbClr val="FFFFFF"/>
                </a:highlight>
                <a:latin typeface="Consolas" pitchFamily="49" charset="0"/>
                <a:cs typeface="Consolas" pitchFamily="49" charset="0"/>
              </a:rPr>
              <a:t> </a:t>
            </a:r>
            <a:r>
              <a:rPr lang="en-US" sz="2400" dirty="0">
                <a:solidFill>
                  <a:srgbClr val="FF0000"/>
                </a:solidFill>
                <a:highlight>
                  <a:srgbClr val="FFFFFF"/>
                </a:highlight>
                <a:latin typeface="Consolas" pitchFamily="49" charset="0"/>
                <a:cs typeface="Consolas" pitchFamily="49" charset="0"/>
              </a:rPr>
              <a:t>Name</a:t>
            </a:r>
            <a:r>
              <a:rPr lang="en-US" sz="2400" dirty="0">
                <a:solidFill>
                  <a:srgbClr val="0000FF"/>
                </a:solidFill>
                <a:highlight>
                  <a:srgbClr val="FFFFFF"/>
                </a:highlight>
                <a:latin typeface="Consolas" pitchFamily="49" charset="0"/>
                <a:cs typeface="Consolas" pitchFamily="49" charset="0"/>
              </a:rPr>
              <a:t>=</a:t>
            </a:r>
            <a:r>
              <a:rPr lang="en-US" sz="2400" dirty="0">
                <a:solidFill>
                  <a:srgbClr val="000000"/>
                </a:solidFill>
                <a:highlight>
                  <a:srgbClr val="FFFFFF"/>
                </a:highlight>
                <a:latin typeface="Consolas" pitchFamily="49" charset="0"/>
                <a:cs typeface="Consolas" pitchFamily="49" charset="0"/>
              </a:rPr>
              <a:t>“</a:t>
            </a:r>
            <a:r>
              <a:rPr lang="en-US" sz="2400" dirty="0">
                <a:solidFill>
                  <a:srgbClr val="0000FF"/>
                </a:solidFill>
                <a:highlight>
                  <a:srgbClr val="FFFFFF"/>
                </a:highlight>
                <a:latin typeface="Consolas" pitchFamily="49" charset="0"/>
                <a:cs typeface="Consolas" pitchFamily="49" charset="0"/>
              </a:rPr>
              <a:t>en-us-</a:t>
            </a:r>
            <a:r>
              <a:rPr lang="en-US" sz="2400" dirty="0" err="1">
                <a:solidFill>
                  <a:srgbClr val="0000FF"/>
                </a:solidFill>
                <a:highlight>
                  <a:srgbClr val="FFFFFF"/>
                </a:highlight>
                <a:latin typeface="Consolas" pitchFamily="49" charset="0"/>
                <a:cs typeface="Consolas" pitchFamily="49" charset="0"/>
              </a:rPr>
              <a:t>CommandSet</a:t>
            </a:r>
            <a:r>
              <a:rPr lang="en-US" sz="2400" dirty="0">
                <a:solidFill>
                  <a:srgbClr val="000000"/>
                </a:solidFill>
                <a:highlight>
                  <a:srgbClr val="FFFFFF"/>
                </a:highlight>
                <a:latin typeface="Consolas" pitchFamily="49" charset="0"/>
                <a:cs typeface="Consolas" pitchFamily="49" charset="0"/>
              </a:rPr>
              <a:t>"</a:t>
            </a:r>
            <a:r>
              <a:rPr lang="en-US" sz="2400" dirty="0">
                <a:solidFill>
                  <a:srgbClr val="0000FF"/>
                </a:solidFill>
                <a:highlight>
                  <a:srgbClr val="FFFFFF"/>
                </a:highlight>
                <a:latin typeface="Consolas" pitchFamily="49" charset="0"/>
                <a:cs typeface="Consolas" pitchFamily="49" charset="0"/>
              </a:rPr>
              <a:t>&gt;</a:t>
            </a:r>
            <a:endParaRPr lang="en-US"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p:txBody>
      </p:sp>
      <p:sp>
        <p:nvSpPr>
          <p:cNvPr id="16" name="TextBox 15"/>
          <p:cNvSpPr txBox="1"/>
          <p:nvPr/>
        </p:nvSpPr>
        <p:spPr>
          <a:xfrm>
            <a:off x="2137965" y="2852928"/>
            <a:ext cx="9601200" cy="963341"/>
          </a:xfrm>
          <a:prstGeom prst="rect">
            <a:avLst/>
          </a:prstGeom>
          <a:solidFill>
            <a:schemeClr val="tx2"/>
          </a:solidFill>
          <a:ln>
            <a:noFill/>
          </a:ln>
        </p:spPr>
        <p:txBody>
          <a:bodyPr wrap="square" lIns="182880" tIns="146304" rIns="182880" bIns="182880" rtlCol="0">
            <a:spAutoFit/>
          </a:bodyPr>
          <a:lstStyle/>
          <a:p>
            <a:pPr>
              <a:lnSpc>
                <a:spcPct val="90000"/>
              </a:lnSpc>
              <a:spcAft>
                <a:spcPts val="600"/>
              </a:spcAft>
            </a:pPr>
            <a:r>
              <a:rPr lang="en-US" sz="2400" b="1" dirty="0" smtClean="0">
                <a:gradFill>
                  <a:gsLst>
                    <a:gs pos="0">
                      <a:srgbClr val="FFFFFF"/>
                    </a:gs>
                    <a:gs pos="100000">
                      <a:srgbClr val="FFFFFF"/>
                    </a:gs>
                  </a:gsLst>
                  <a:lin ang="5400000" scaled="1"/>
                </a:gradFill>
              </a:rPr>
              <a:t>Command Set</a:t>
            </a:r>
          </a:p>
          <a:p>
            <a:pPr marL="228600" indent="-228600">
              <a:lnSpc>
                <a:spcPct val="90000"/>
              </a:lnSpc>
              <a:spcAft>
                <a:spcPts val="600"/>
              </a:spcAft>
              <a:buFont typeface="Wingdings" panose="05000000000000000000" pitchFamily="2" charset="2"/>
              <a:buChar char="§"/>
            </a:pPr>
            <a:r>
              <a:rPr lang="en-US" sz="1600" dirty="0" smtClean="0">
                <a:gradFill>
                  <a:gsLst>
                    <a:gs pos="0">
                      <a:srgbClr val="FFFFFF"/>
                    </a:gs>
                    <a:gs pos="100000">
                      <a:srgbClr val="FFFFFF"/>
                    </a:gs>
                  </a:gsLst>
                  <a:lin ang="5400000" scaled="1"/>
                </a:gradFill>
              </a:rPr>
              <a:t>Set of commands in the definition for a given language</a:t>
            </a:r>
            <a:endParaRPr lang="en-US" sz="1600" dirty="0">
              <a:gradFill>
                <a:gsLst>
                  <a:gs pos="0">
                    <a:srgbClr val="FFFFFF"/>
                  </a:gs>
                  <a:gs pos="100000">
                    <a:srgbClr val="FFFFFF"/>
                  </a:gs>
                </a:gsLst>
                <a:lin ang="5400000" scaled="1"/>
              </a:gradFill>
            </a:endParaRPr>
          </a:p>
        </p:txBody>
      </p:sp>
    </p:spTree>
    <p:extLst>
      <p:ext uri="{BB962C8B-B14F-4D97-AF65-F5344CB8AC3E}">
        <p14:creationId xmlns:p14="http://schemas.microsoft.com/office/powerpoint/2010/main" val="331970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0"/>
            <a:ext cx="1646237" cy="6994525"/>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type="body" sz="quarter" idx="10"/>
          </p:nvPr>
        </p:nvSpPr>
        <p:spPr>
          <a:xfrm>
            <a:off x="1715293" y="1212851"/>
            <a:ext cx="10446544" cy="5318379"/>
          </a:xfrm>
        </p:spPr>
        <p:txBody>
          <a:bodyPr/>
          <a:lstStyle/>
          <a:p>
            <a:pPr marL="0" indent="0">
              <a:buNone/>
            </a:pPr>
            <a:r>
              <a:rPr lang="en-US" dirty="0" smtClean="0">
                <a:solidFill>
                  <a:srgbClr val="0000FF"/>
                </a:solidFill>
                <a:highlight>
                  <a:srgbClr val="FFFFFF"/>
                </a:highlight>
              </a:rPr>
              <a:t>&lt;?</a:t>
            </a:r>
            <a:r>
              <a:rPr lang="en-US" dirty="0">
                <a:solidFill>
                  <a:srgbClr val="A31515"/>
                </a:solidFill>
                <a:highlight>
                  <a:srgbClr val="FFFFFF"/>
                </a:highlight>
              </a:rPr>
              <a:t>xml</a:t>
            </a:r>
            <a:r>
              <a:rPr lang="en-US" dirty="0">
                <a:solidFill>
                  <a:srgbClr val="0000FF"/>
                </a:solidFill>
                <a:highlight>
                  <a:srgbClr val="FFFFFF"/>
                </a:highlight>
              </a:rPr>
              <a:t> </a:t>
            </a:r>
            <a:r>
              <a:rPr lang="en-US" dirty="0">
                <a:solidFill>
                  <a:srgbClr val="FF0000"/>
                </a:solidFill>
                <a:highlight>
                  <a:srgbClr val="FFFFFF"/>
                </a:highlight>
              </a:rPr>
              <a:t>version</a:t>
            </a:r>
            <a:r>
              <a:rPr lang="en-US" dirty="0">
                <a:solidFill>
                  <a:srgbClr val="0000FF"/>
                </a:solidFill>
                <a:highlight>
                  <a:srgbClr val="FFFFFF"/>
                </a:highlight>
              </a:rPr>
              <a:t>=</a:t>
            </a:r>
            <a:r>
              <a:rPr lang="en-US" dirty="0">
                <a:solidFill>
                  <a:srgbClr val="000000"/>
                </a:solidFill>
                <a:highlight>
                  <a:srgbClr val="FFFFFF"/>
                </a:highlight>
              </a:rPr>
              <a:t>"</a:t>
            </a:r>
            <a:r>
              <a:rPr lang="en-US" dirty="0">
                <a:solidFill>
                  <a:srgbClr val="0000FF"/>
                </a:solidFill>
                <a:highlight>
                  <a:srgbClr val="FFFFFF"/>
                </a:highlight>
              </a:rPr>
              <a:t>1.0</a:t>
            </a:r>
            <a:r>
              <a:rPr lang="en-US" dirty="0">
                <a:solidFill>
                  <a:srgbClr val="000000"/>
                </a:solidFill>
                <a:highlight>
                  <a:srgbClr val="FFFFFF"/>
                </a:highlight>
              </a:rPr>
              <a:t>"</a:t>
            </a:r>
            <a:r>
              <a:rPr lang="en-US" dirty="0">
                <a:solidFill>
                  <a:srgbClr val="0000FF"/>
                </a:solidFill>
                <a:highlight>
                  <a:srgbClr val="FFFFFF"/>
                </a:highlight>
              </a:rPr>
              <a:t> </a:t>
            </a:r>
            <a:r>
              <a:rPr lang="en-US" dirty="0">
                <a:solidFill>
                  <a:srgbClr val="FF0000"/>
                </a:solidFill>
                <a:highlight>
                  <a:srgbClr val="FFFFFF"/>
                </a:highlight>
              </a:rPr>
              <a:t>encoding</a:t>
            </a:r>
            <a:r>
              <a:rPr lang="en-US" dirty="0">
                <a:solidFill>
                  <a:srgbClr val="0000FF"/>
                </a:solidFill>
                <a:highlight>
                  <a:srgbClr val="FFFFFF"/>
                </a:highlight>
              </a:rPr>
              <a:t>=</a:t>
            </a:r>
            <a:r>
              <a:rPr lang="en-US" dirty="0">
                <a:solidFill>
                  <a:srgbClr val="000000"/>
                </a:solidFill>
                <a:highlight>
                  <a:srgbClr val="FFFFFF"/>
                </a:highlight>
              </a:rPr>
              <a:t>"</a:t>
            </a:r>
            <a:r>
              <a:rPr lang="en-US" dirty="0" err="1">
                <a:solidFill>
                  <a:srgbClr val="0000FF"/>
                </a:solidFill>
                <a:highlight>
                  <a:srgbClr val="FFFFFF"/>
                </a:highlight>
              </a:rPr>
              <a:t>utf</a:t>
            </a:r>
            <a:r>
              <a:rPr lang="en-US" dirty="0">
                <a:solidFill>
                  <a:srgbClr val="0000FF"/>
                </a:solidFill>
                <a:highlight>
                  <a:srgbClr val="FFFFFF"/>
                </a:highlight>
              </a:rPr>
              <a:t>-8</a:t>
            </a:r>
            <a:r>
              <a:rPr lang="en-US" dirty="0">
                <a:solidFill>
                  <a:srgbClr val="000000"/>
                </a:solidFill>
                <a:highlight>
                  <a:srgbClr val="FFFFFF"/>
                </a:highlight>
              </a:rPr>
              <a:t>"</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&lt;</a:t>
            </a:r>
            <a:r>
              <a:rPr lang="en-US" dirty="0" err="1">
                <a:solidFill>
                  <a:srgbClr val="A31515"/>
                </a:solidFill>
                <a:highlight>
                  <a:srgbClr val="FFFFFF"/>
                </a:highlight>
              </a:rPr>
              <a:t>VoiceCommands</a:t>
            </a:r>
            <a:r>
              <a:rPr lang="en-US" dirty="0">
                <a:solidFill>
                  <a:srgbClr val="0000FF"/>
                </a:solidFill>
                <a:highlight>
                  <a:srgbClr val="FFFFFF"/>
                </a:highlight>
              </a:rPr>
              <a:t> </a:t>
            </a:r>
            <a:r>
              <a:rPr lang="en-US" dirty="0" err="1">
                <a:solidFill>
                  <a:srgbClr val="FF0000"/>
                </a:solidFill>
                <a:highlight>
                  <a:srgbClr val="FFFFFF"/>
                </a:highlight>
              </a:rPr>
              <a:t>xmlns</a:t>
            </a:r>
            <a:r>
              <a:rPr lang="en-US" dirty="0">
                <a:solidFill>
                  <a:srgbClr val="0000FF"/>
                </a:solidFill>
                <a:highlight>
                  <a:srgbClr val="FFFFFF"/>
                </a:highlight>
              </a:rPr>
              <a:t>=</a:t>
            </a:r>
            <a:r>
              <a:rPr lang="en-US" dirty="0">
                <a:solidFill>
                  <a:srgbClr val="000000"/>
                </a:solidFill>
                <a:highlight>
                  <a:srgbClr val="FFFFFF"/>
                </a:highlight>
              </a:rPr>
              <a:t>"</a:t>
            </a:r>
            <a:r>
              <a:rPr lang="en-US" dirty="0">
                <a:solidFill>
                  <a:srgbClr val="0000FF"/>
                </a:solidFill>
                <a:highlight>
                  <a:srgbClr val="FFFFFF"/>
                </a:highlight>
              </a:rPr>
              <a:t>http://</a:t>
            </a:r>
            <a:r>
              <a:rPr lang="en-US" dirty="0" err="1">
                <a:solidFill>
                  <a:srgbClr val="0000FF"/>
                </a:solidFill>
                <a:highlight>
                  <a:srgbClr val="FFFFFF"/>
                </a:highlight>
              </a:rPr>
              <a:t>schemas.microsoft.com</a:t>
            </a:r>
            <a:r>
              <a:rPr lang="en-US" dirty="0">
                <a:solidFill>
                  <a:srgbClr val="0000FF"/>
                </a:solidFill>
                <a:highlight>
                  <a:srgbClr val="FFFFFF"/>
                </a:highlight>
              </a:rPr>
              <a:t>/</a:t>
            </a:r>
            <a:r>
              <a:rPr lang="en-US" dirty="0" err="1">
                <a:solidFill>
                  <a:srgbClr val="0000FF"/>
                </a:solidFill>
                <a:highlight>
                  <a:srgbClr val="FFFFFF"/>
                </a:highlight>
              </a:rPr>
              <a:t>voicecommands</a:t>
            </a:r>
            <a:r>
              <a:rPr lang="en-US" dirty="0">
                <a:solidFill>
                  <a:srgbClr val="0000FF"/>
                </a:solidFill>
                <a:highlight>
                  <a:srgbClr val="FFFFFF"/>
                </a:highlight>
              </a:rPr>
              <a:t>/1.2</a:t>
            </a:r>
            <a:r>
              <a:rPr lang="en-US" dirty="0">
                <a:solidFill>
                  <a:srgbClr val="000000"/>
                </a:solidFill>
                <a:highlight>
                  <a:srgbClr val="FFFFFF"/>
                </a:highlight>
              </a:rPr>
              <a:t>"</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err="1">
                <a:solidFill>
                  <a:srgbClr val="A31515"/>
                </a:solidFill>
                <a:highlight>
                  <a:srgbClr val="FFFFFF"/>
                </a:highlight>
              </a:rPr>
              <a:t>CommandSet</a:t>
            </a:r>
            <a:r>
              <a:rPr lang="en-US" dirty="0">
                <a:solidFill>
                  <a:srgbClr val="0000FF"/>
                </a:solidFill>
                <a:highlight>
                  <a:srgbClr val="FFFFFF"/>
                </a:highlight>
              </a:rPr>
              <a:t> </a:t>
            </a:r>
            <a:r>
              <a:rPr lang="en-US" dirty="0" err="1">
                <a:solidFill>
                  <a:srgbClr val="FF0000"/>
                </a:solidFill>
                <a:highlight>
                  <a:srgbClr val="FFFFFF"/>
                </a:highlight>
              </a:rPr>
              <a:t>xml:lang</a:t>
            </a:r>
            <a:r>
              <a:rPr lang="en-US" dirty="0">
                <a:solidFill>
                  <a:srgbClr val="0000FF"/>
                </a:solidFill>
                <a:highlight>
                  <a:srgbClr val="FFFFFF"/>
                </a:highlight>
              </a:rPr>
              <a:t>=</a:t>
            </a:r>
            <a:r>
              <a:rPr lang="en-US" dirty="0">
                <a:solidFill>
                  <a:srgbClr val="000000"/>
                </a:solidFill>
                <a:highlight>
                  <a:srgbClr val="FFFFFF"/>
                </a:highlight>
              </a:rPr>
              <a:t>"</a:t>
            </a:r>
            <a:r>
              <a:rPr lang="en-US" dirty="0">
                <a:solidFill>
                  <a:srgbClr val="0000FF"/>
                </a:solidFill>
                <a:highlight>
                  <a:srgbClr val="FFFFFF"/>
                </a:highlight>
              </a:rPr>
              <a:t>en-us</a:t>
            </a:r>
            <a:r>
              <a:rPr lang="en-US" dirty="0">
                <a:solidFill>
                  <a:srgbClr val="000000"/>
                </a:solidFill>
                <a:highlight>
                  <a:srgbClr val="FFFFFF"/>
                </a:highlight>
              </a:rPr>
              <a:t>"</a:t>
            </a:r>
            <a:r>
              <a:rPr lang="en-US" dirty="0">
                <a:solidFill>
                  <a:srgbClr val="0000FF"/>
                </a:solidFill>
                <a:highlight>
                  <a:srgbClr val="FFFFFF"/>
                </a:highlight>
              </a:rPr>
              <a:t> </a:t>
            </a:r>
            <a:r>
              <a:rPr lang="en-US" dirty="0">
                <a:solidFill>
                  <a:srgbClr val="FF0000"/>
                </a:solidFill>
                <a:highlight>
                  <a:srgbClr val="FFFFFF"/>
                </a:highlight>
              </a:rPr>
              <a:t>Name</a:t>
            </a:r>
            <a:r>
              <a:rPr lang="en-US" dirty="0" smtClean="0">
                <a:solidFill>
                  <a:srgbClr val="0000FF"/>
                </a:solidFill>
                <a:highlight>
                  <a:srgbClr val="FFFFFF"/>
                </a:highlight>
              </a:rPr>
              <a:t>=</a:t>
            </a:r>
            <a:r>
              <a:rPr lang="en-US" dirty="0" smtClean="0">
                <a:solidFill>
                  <a:srgbClr val="000000"/>
                </a:solidFill>
                <a:highlight>
                  <a:srgbClr val="FFFFFF"/>
                </a:highlight>
              </a:rPr>
              <a:t>“</a:t>
            </a:r>
            <a:r>
              <a:rPr lang="en-US" dirty="0" smtClean="0">
                <a:solidFill>
                  <a:srgbClr val="0000FF"/>
                </a:solidFill>
                <a:highlight>
                  <a:srgbClr val="FFFFFF"/>
                </a:highlight>
              </a:rPr>
              <a:t>en-us-</a:t>
            </a:r>
            <a:r>
              <a:rPr lang="en-US" dirty="0" err="1" smtClean="0">
                <a:solidFill>
                  <a:srgbClr val="0000FF"/>
                </a:solidFill>
                <a:highlight>
                  <a:srgbClr val="FFFFFF"/>
                </a:highlight>
              </a:rPr>
              <a:t>CommandSet</a:t>
            </a:r>
            <a:r>
              <a:rPr lang="en-US" dirty="0" smtClean="0">
                <a:solidFill>
                  <a:srgbClr val="000000"/>
                </a:solidFill>
                <a:highlight>
                  <a:srgbClr val="FFFFFF"/>
                </a:highlight>
              </a:rPr>
              <a:t>"</a:t>
            </a:r>
            <a:r>
              <a:rPr lang="en-US" dirty="0" smtClean="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a:t>
            </a:r>
            <a:r>
              <a:rPr lang="en-US" dirty="0" smtClean="0">
                <a:solidFill>
                  <a:srgbClr val="0000FF"/>
                </a:solidFill>
                <a:highlight>
                  <a:srgbClr val="FFFFFF"/>
                </a:highlight>
              </a:rPr>
              <a:t>&lt;</a:t>
            </a:r>
            <a:r>
              <a:rPr lang="en-US" dirty="0" err="1" smtClean="0">
                <a:solidFill>
                  <a:srgbClr val="A31515"/>
                </a:solidFill>
                <a:highlight>
                  <a:srgbClr val="FFFFFF"/>
                </a:highlight>
              </a:rPr>
              <a:t>AppName</a:t>
            </a:r>
            <a:r>
              <a:rPr lang="en-US" dirty="0" smtClean="0">
                <a:solidFill>
                  <a:srgbClr val="0000FF"/>
                </a:solidFill>
                <a:highlight>
                  <a:srgbClr val="FFFFFF"/>
                </a:highlight>
              </a:rPr>
              <a:t>&gt;</a:t>
            </a:r>
            <a:r>
              <a:rPr lang="en-US" dirty="0" smtClean="0">
                <a:solidFill>
                  <a:srgbClr val="000000"/>
                </a:solidFill>
                <a:highlight>
                  <a:srgbClr val="FFFFFF"/>
                </a:highlight>
              </a:rPr>
              <a:t> Adventure Works</a:t>
            </a:r>
            <a:r>
              <a:rPr lang="en-US" dirty="0" smtClean="0">
                <a:solidFill>
                  <a:srgbClr val="0000FF"/>
                </a:solidFill>
                <a:highlight>
                  <a:srgbClr val="FFFFFF"/>
                </a:highlight>
              </a:rPr>
              <a:t>&lt;/</a:t>
            </a:r>
            <a:r>
              <a:rPr lang="en-US" dirty="0" err="1" smtClean="0">
                <a:solidFill>
                  <a:srgbClr val="A31515"/>
                </a:solidFill>
                <a:highlight>
                  <a:srgbClr val="FFFFFF"/>
                </a:highlight>
              </a:rPr>
              <a:t>AppName</a:t>
            </a:r>
            <a:r>
              <a:rPr lang="en-US" dirty="0" smtClean="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a:solidFill>
                  <a:srgbClr val="A31515"/>
                </a:solidFill>
                <a:highlight>
                  <a:srgbClr val="FFFFFF"/>
                </a:highlight>
              </a:rPr>
              <a:t>Example</a:t>
            </a:r>
            <a:r>
              <a:rPr lang="en-US" dirty="0">
                <a:solidFill>
                  <a:srgbClr val="0000FF"/>
                </a:solidFill>
                <a:highlight>
                  <a:srgbClr val="FFFFFF"/>
                </a:highlight>
              </a:rPr>
              <a:t>&gt;</a:t>
            </a:r>
            <a:r>
              <a:rPr lang="en-US" dirty="0">
                <a:solidFill>
                  <a:srgbClr val="000000"/>
                </a:solidFill>
                <a:highlight>
                  <a:srgbClr val="FFFFFF"/>
                </a:highlight>
              </a:rPr>
              <a:t> Ask me something </a:t>
            </a:r>
            <a:r>
              <a:rPr lang="en-US" dirty="0">
                <a:solidFill>
                  <a:srgbClr val="0000FF"/>
                </a:solidFill>
                <a:highlight>
                  <a:srgbClr val="FFFFFF"/>
                </a:highlight>
              </a:rPr>
              <a:t>&lt;/</a:t>
            </a:r>
            <a:r>
              <a:rPr lang="en-US" dirty="0">
                <a:solidFill>
                  <a:srgbClr val="A31515"/>
                </a:solidFill>
                <a:highlight>
                  <a:srgbClr val="FFFFFF"/>
                </a:highlight>
              </a:rPr>
              <a:t>Example</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smtClean="0">
                <a:solidFill>
                  <a:srgbClr val="0000FF"/>
                </a:solidFill>
                <a:highlight>
                  <a:srgbClr val="FFFFFF"/>
                </a:highlight>
              </a:rPr>
              <a:t>    </a:t>
            </a:r>
            <a:r>
              <a:rPr lang="en-US" dirty="0">
                <a:solidFill>
                  <a:srgbClr val="0000FF"/>
                </a:solidFill>
                <a:highlight>
                  <a:srgbClr val="FFFFFF"/>
                </a:highlight>
              </a:rPr>
              <a:t>&lt;</a:t>
            </a:r>
            <a:r>
              <a:rPr lang="en-US" dirty="0">
                <a:solidFill>
                  <a:srgbClr val="A31515"/>
                </a:solidFill>
                <a:highlight>
                  <a:srgbClr val="FFFFFF"/>
                </a:highlight>
              </a:rPr>
              <a:t>Command</a:t>
            </a:r>
            <a:r>
              <a:rPr lang="en-US" dirty="0">
                <a:solidFill>
                  <a:srgbClr val="0000FF"/>
                </a:solidFill>
                <a:highlight>
                  <a:srgbClr val="FFFFFF"/>
                </a:highlight>
              </a:rPr>
              <a:t> </a:t>
            </a:r>
            <a:r>
              <a:rPr lang="en-US" dirty="0">
                <a:solidFill>
                  <a:srgbClr val="FF0000"/>
                </a:solidFill>
                <a:highlight>
                  <a:srgbClr val="FFFFFF"/>
                </a:highlight>
              </a:rPr>
              <a:t>Name</a:t>
            </a:r>
            <a:r>
              <a:rPr lang="en-US" dirty="0" smtClean="0">
                <a:solidFill>
                  <a:srgbClr val="0000FF"/>
                </a:solidFill>
                <a:highlight>
                  <a:srgbClr val="FFFFFF"/>
                </a:highlight>
              </a:rPr>
              <a:t>=</a:t>
            </a:r>
            <a:r>
              <a:rPr lang="en-US" dirty="0" smtClean="0">
                <a:solidFill>
                  <a:srgbClr val="000000"/>
                </a:solidFill>
                <a:highlight>
                  <a:srgbClr val="FFFFFF"/>
                </a:highlight>
              </a:rPr>
              <a:t>“</a:t>
            </a:r>
            <a:r>
              <a:rPr lang="en-US" dirty="0" err="1" smtClean="0">
                <a:solidFill>
                  <a:srgbClr val="0000FF"/>
                </a:solidFill>
                <a:highlight>
                  <a:srgbClr val="FFFFFF"/>
                </a:highlight>
              </a:rPr>
              <a:t>showTripToDestination</a:t>
            </a:r>
            <a:r>
              <a:rPr lang="en-US" dirty="0" smtClean="0">
                <a:solidFill>
                  <a:srgbClr val="000000"/>
                </a:solidFill>
                <a:highlight>
                  <a:srgbClr val="FFFFFF"/>
                </a:highlight>
              </a:rPr>
              <a:t>"</a:t>
            </a:r>
            <a:r>
              <a:rPr lang="en-US" dirty="0" smtClean="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smtClean="0">
                <a:solidFill>
                  <a:srgbClr val="A31515"/>
                </a:solidFill>
                <a:highlight>
                  <a:srgbClr val="FFFFFF"/>
                </a:highlight>
              </a:rPr>
              <a:t>Example</a:t>
            </a:r>
            <a:r>
              <a:rPr lang="en-US" dirty="0" smtClean="0">
                <a:solidFill>
                  <a:srgbClr val="0000FF"/>
                </a:solidFill>
                <a:highlight>
                  <a:srgbClr val="FFFFFF"/>
                </a:highlight>
              </a:rPr>
              <a:t>&gt;</a:t>
            </a:r>
            <a:r>
              <a:rPr lang="en-US" dirty="0" smtClean="0">
                <a:solidFill>
                  <a:srgbClr val="000000"/>
                </a:solidFill>
                <a:highlight>
                  <a:srgbClr val="FFFFFF"/>
                </a:highlight>
              </a:rPr>
              <a:t>Show my trip to San Francisco</a:t>
            </a:r>
            <a:r>
              <a:rPr lang="en-US" dirty="0" smtClean="0">
                <a:solidFill>
                  <a:srgbClr val="0000FF"/>
                </a:solidFill>
                <a:highlight>
                  <a:srgbClr val="FFFFFF"/>
                </a:highlight>
              </a:rPr>
              <a:t>&lt;/</a:t>
            </a:r>
            <a:r>
              <a:rPr lang="en-US" dirty="0">
                <a:solidFill>
                  <a:srgbClr val="A31515"/>
                </a:solidFill>
                <a:highlight>
                  <a:srgbClr val="FFFFFF"/>
                </a:highlight>
              </a:rPr>
              <a:t>Example</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err="1" smtClean="0">
                <a:solidFill>
                  <a:srgbClr val="A31515"/>
                </a:solidFill>
                <a:highlight>
                  <a:srgbClr val="FFFFFF"/>
                </a:highlight>
              </a:rPr>
              <a:t>ListenFor</a:t>
            </a:r>
            <a:r>
              <a:rPr lang="en-US" dirty="0" smtClean="0">
                <a:solidFill>
                  <a:srgbClr val="0000FF"/>
                </a:solidFill>
                <a:highlight>
                  <a:srgbClr val="FFFFFF"/>
                </a:highlight>
              </a:rPr>
              <a:t>&gt;</a:t>
            </a:r>
            <a:r>
              <a:rPr lang="en-US" dirty="0" smtClean="0">
                <a:solidFill>
                  <a:srgbClr val="000000"/>
                </a:solidFill>
                <a:highlight>
                  <a:srgbClr val="FFFFFF"/>
                </a:highlight>
              </a:rPr>
              <a:t>show [my] trip to {destination}</a:t>
            </a:r>
            <a:r>
              <a:rPr lang="en-US" dirty="0" smtClean="0">
                <a:solidFill>
                  <a:srgbClr val="0000FF"/>
                </a:solidFill>
                <a:highlight>
                  <a:srgbClr val="FFFFFF"/>
                </a:highlight>
              </a:rPr>
              <a:t>&lt;/</a:t>
            </a:r>
            <a:r>
              <a:rPr lang="en-US" dirty="0" err="1">
                <a:solidFill>
                  <a:srgbClr val="A31515"/>
                </a:solidFill>
                <a:highlight>
                  <a:srgbClr val="FFFFFF"/>
                </a:highlight>
              </a:rPr>
              <a:t>ListenFor</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smtClean="0">
                <a:solidFill>
                  <a:srgbClr val="0000FF"/>
                </a:solidFill>
                <a:highlight>
                  <a:srgbClr val="FFFFFF"/>
                </a:highlight>
              </a:rPr>
              <a:t>      &lt;</a:t>
            </a:r>
            <a:r>
              <a:rPr lang="en-US" dirty="0" smtClean="0">
                <a:solidFill>
                  <a:srgbClr val="A31515"/>
                </a:solidFill>
                <a:highlight>
                  <a:srgbClr val="FFFFFF"/>
                </a:highlight>
              </a:rPr>
              <a:t>Feedback</a:t>
            </a:r>
            <a:r>
              <a:rPr lang="en-US" dirty="0" smtClean="0">
                <a:solidFill>
                  <a:srgbClr val="0000FF"/>
                </a:solidFill>
                <a:highlight>
                  <a:srgbClr val="FFFFFF"/>
                </a:highlight>
              </a:rPr>
              <a:t>&gt;</a:t>
            </a:r>
            <a:r>
              <a:rPr lang="en-US" dirty="0">
                <a:solidFill>
                  <a:srgbClr val="000000"/>
                </a:solidFill>
                <a:highlight>
                  <a:srgbClr val="FFFFFF"/>
                </a:highlight>
              </a:rPr>
              <a:t>Looking for trip to {destination}</a:t>
            </a:r>
            <a:r>
              <a:rPr lang="en-US" dirty="0" smtClean="0">
                <a:solidFill>
                  <a:srgbClr val="0000FF"/>
                </a:solidFill>
                <a:highlight>
                  <a:srgbClr val="FFFFFF"/>
                </a:highlight>
              </a:rPr>
              <a:t>&lt;/</a:t>
            </a:r>
            <a:r>
              <a:rPr lang="en-US" dirty="0">
                <a:solidFill>
                  <a:srgbClr val="A31515"/>
                </a:solidFill>
                <a:highlight>
                  <a:srgbClr val="FFFFFF"/>
                </a:highlight>
              </a:rPr>
              <a:t>Feedback</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a:solidFill>
                  <a:srgbClr val="A31515"/>
                </a:solidFill>
                <a:highlight>
                  <a:srgbClr val="FFFFFF"/>
                </a:highlight>
              </a:rPr>
              <a:t>Navigate</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a:solidFill>
                  <a:srgbClr val="A31515"/>
                </a:solidFill>
                <a:highlight>
                  <a:srgbClr val="FFFFFF"/>
                </a:highlight>
              </a:rPr>
              <a:t>Command</a:t>
            </a:r>
            <a:r>
              <a:rPr lang="en-US" dirty="0" smtClean="0">
                <a:solidFill>
                  <a:srgbClr val="0000FF"/>
                </a:solidFill>
                <a:highlight>
                  <a:srgbClr val="FFFFFF"/>
                </a:highlight>
              </a:rPr>
              <a:t>&gt;</a:t>
            </a:r>
          </a:p>
          <a:p>
            <a:pPr marL="0" indent="0">
              <a:buNone/>
            </a:pPr>
            <a:endParaRPr lang="en-US" dirty="0"/>
          </a:p>
        </p:txBody>
      </p:sp>
      <p:sp>
        <p:nvSpPr>
          <p:cNvPr id="2" name="Title 1"/>
          <p:cNvSpPr>
            <a:spLocks noGrp="1"/>
          </p:cNvSpPr>
          <p:nvPr>
            <p:ph type="title"/>
          </p:nvPr>
        </p:nvSpPr>
        <p:spPr>
          <a:xfrm>
            <a:off x="1646237" y="141564"/>
            <a:ext cx="11889564" cy="917575"/>
          </a:xfrm>
        </p:spPr>
        <p:txBody>
          <a:bodyPr/>
          <a:lstStyle/>
          <a:p>
            <a:r>
              <a:rPr lang="en-US" dirty="0" smtClean="0"/>
              <a:t>Voice Command Definition</a:t>
            </a:r>
            <a:endParaRPr lang="en-US" dirty="0"/>
          </a:p>
        </p:txBody>
      </p:sp>
      <p:sp>
        <p:nvSpPr>
          <p:cNvPr id="6" name="Text Placeholder 1"/>
          <p:cNvSpPr txBox="1">
            <a:spLocks/>
          </p:cNvSpPr>
          <p:nvPr/>
        </p:nvSpPr>
        <p:spPr>
          <a:xfrm>
            <a:off x="1951037" y="6057078"/>
            <a:ext cx="9446436" cy="6278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sz="3200">
                <a:gradFill>
                  <a:gsLst>
                    <a:gs pos="100000">
                      <a:srgbClr val="404040"/>
                    </a:gs>
                    <a:gs pos="0">
                      <a:srgbClr val="404040"/>
                    </a:gs>
                  </a:gsLst>
                  <a:lin ang="5400000" scaled="0"/>
                </a:gradFill>
                <a:latin typeface="Segoe UI Light"/>
              </a:rPr>
              <a:t> …</a:t>
            </a:r>
          </a:p>
        </p:txBody>
      </p:sp>
      <p:grpSp>
        <p:nvGrpSpPr>
          <p:cNvPr id="10" name="Group 9"/>
          <p:cNvGrpSpPr/>
          <p:nvPr/>
        </p:nvGrpSpPr>
        <p:grpSpPr>
          <a:xfrm>
            <a:off x="69056" y="141564"/>
            <a:ext cx="1447799" cy="1447799"/>
            <a:chOff x="2759075" y="2138746"/>
            <a:chExt cx="1447799" cy="1447799"/>
          </a:xfrm>
        </p:grpSpPr>
        <p:sp>
          <p:nvSpPr>
            <p:cNvPr id="11" name="Oval 10"/>
            <p:cNvSpPr/>
            <p:nvPr/>
          </p:nvSpPr>
          <p:spPr bwMode="auto">
            <a:xfrm>
              <a:off x="2759075" y="2138746"/>
              <a:ext cx="1447799" cy="1447799"/>
            </a:xfrm>
            <a:prstGeom prst="ellipse">
              <a:avLst/>
            </a:prstGeom>
            <a:solidFill>
              <a:schemeClr val="tx2"/>
            </a:solidFill>
            <a:ln w="539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12" name="Oval 11"/>
            <p:cNvSpPr/>
            <p:nvPr/>
          </p:nvSpPr>
          <p:spPr bwMode="auto">
            <a:xfrm>
              <a:off x="2772055" y="2197764"/>
              <a:ext cx="1329764" cy="1329764"/>
            </a:xfrm>
            <a:prstGeom prst="ellipse">
              <a:avLst/>
            </a:prstGeom>
            <a:solidFill>
              <a:schemeClr val="tx2"/>
            </a:solidFill>
            <a:ln w="539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13" name="Freeform 5"/>
            <p:cNvSpPr>
              <a:spLocks noEditPoints="1"/>
            </p:cNvSpPr>
            <p:nvPr/>
          </p:nvSpPr>
          <p:spPr bwMode="auto">
            <a:xfrm>
              <a:off x="2950633" y="2444574"/>
              <a:ext cx="959216" cy="886180"/>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sp>
        <p:nvSpPr>
          <p:cNvPr id="19" name="Freeform 18"/>
          <p:cNvSpPr/>
          <p:nvPr/>
        </p:nvSpPr>
        <p:spPr bwMode="auto">
          <a:xfrm>
            <a:off x="1646235" y="0"/>
            <a:ext cx="10790240"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p:cNvSpPr txBox="1"/>
          <p:nvPr/>
        </p:nvSpPr>
        <p:spPr>
          <a:xfrm>
            <a:off x="2515476" y="3196509"/>
            <a:ext cx="8153400" cy="1261884"/>
          </a:xfrm>
          <a:prstGeom prst="rect">
            <a:avLst/>
          </a:prstGeom>
          <a:solidFill>
            <a:schemeClr val="tx2"/>
          </a:solidFill>
          <a:ln>
            <a:noFill/>
          </a:ln>
        </p:spPr>
        <p:txBody>
          <a:bodyPr wrap="square" lIns="182880" tIns="146304" rIns="182880" bIns="182880" rtlCol="0">
            <a:spAutoFit/>
          </a:bodyPr>
          <a:lstStyle/>
          <a:p>
            <a:pPr>
              <a:lnSpc>
                <a:spcPct val="90000"/>
              </a:lnSpc>
              <a:spcAft>
                <a:spcPts val="600"/>
              </a:spcAft>
            </a:pPr>
            <a:r>
              <a:rPr lang="en-US" sz="2400" b="1" dirty="0" err="1" smtClean="0">
                <a:gradFill>
                  <a:gsLst>
                    <a:gs pos="0">
                      <a:srgbClr val="FFFFFF"/>
                    </a:gs>
                    <a:gs pos="100000">
                      <a:srgbClr val="FFFFFF"/>
                    </a:gs>
                  </a:gsLst>
                  <a:lin ang="5400000" scaled="1"/>
                </a:gradFill>
              </a:rPr>
              <a:t>AppName</a:t>
            </a:r>
            <a:endParaRPr lang="en-US" sz="2400" b="1" dirty="0" smtClean="0">
              <a:gradFill>
                <a:gsLst>
                  <a:gs pos="0">
                    <a:srgbClr val="FFFFFF"/>
                  </a:gs>
                  <a:gs pos="100000">
                    <a:srgbClr val="FFFFFF"/>
                  </a:gs>
                </a:gsLst>
                <a:lin ang="5400000" scaled="1"/>
              </a:gradFill>
            </a:endParaRPr>
          </a:p>
          <a:p>
            <a:pPr marL="228600" indent="-228600">
              <a:lnSpc>
                <a:spcPct val="90000"/>
              </a:lnSpc>
              <a:spcAft>
                <a:spcPts val="600"/>
              </a:spcAft>
              <a:buFont typeface="Wingdings" panose="05000000000000000000" pitchFamily="2" charset="2"/>
              <a:buChar char="§"/>
            </a:pPr>
            <a:r>
              <a:rPr lang="en-US" sz="1600" dirty="0" smtClean="0">
                <a:gradFill>
                  <a:gsLst>
                    <a:gs pos="0">
                      <a:srgbClr val="FFFFFF"/>
                    </a:gs>
                    <a:gs pos="100000">
                      <a:srgbClr val="FFFFFF"/>
                    </a:gs>
                  </a:gsLst>
                  <a:lin ang="5400000" scaled="1"/>
                </a:gradFill>
              </a:rPr>
              <a:t>Your </a:t>
            </a:r>
            <a:r>
              <a:rPr lang="en-US" sz="1600" dirty="0">
                <a:gradFill>
                  <a:gsLst>
                    <a:gs pos="0">
                      <a:srgbClr val="FFFFFF"/>
                    </a:gs>
                    <a:gs pos="100000">
                      <a:srgbClr val="FFFFFF"/>
                    </a:gs>
                  </a:gsLst>
                  <a:lin ang="5400000" scaled="1"/>
                </a:gradFill>
              </a:rPr>
              <a:t>Application’s name, or short form of same</a:t>
            </a:r>
          </a:p>
          <a:p>
            <a:pPr marL="228600"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Users can use either to address your </a:t>
            </a:r>
            <a:r>
              <a:rPr lang="en-US" sz="1600" dirty="0" smtClean="0">
                <a:gradFill>
                  <a:gsLst>
                    <a:gs pos="0">
                      <a:srgbClr val="FFFFFF"/>
                    </a:gs>
                    <a:gs pos="100000">
                      <a:srgbClr val="FFFFFF"/>
                    </a:gs>
                  </a:gsLst>
                  <a:lin ang="5400000" scaled="1"/>
                </a:gradFill>
              </a:rPr>
              <a:t>application</a:t>
            </a:r>
            <a:endParaRPr lang="en-US" sz="1600" dirty="0">
              <a:gradFill>
                <a:gsLst>
                  <a:gs pos="0">
                    <a:srgbClr val="FFFFFF"/>
                  </a:gs>
                  <a:gs pos="100000">
                    <a:srgbClr val="FFFFFF"/>
                  </a:gs>
                </a:gsLst>
                <a:lin ang="5400000" scaled="1"/>
              </a:gradFill>
            </a:endParaRPr>
          </a:p>
        </p:txBody>
      </p:sp>
      <p:sp>
        <p:nvSpPr>
          <p:cNvPr id="15" name="Rectangle 14"/>
          <p:cNvSpPr/>
          <p:nvPr/>
        </p:nvSpPr>
        <p:spPr bwMode="auto">
          <a:xfrm>
            <a:off x="2515476" y="4474182"/>
            <a:ext cx="8153400" cy="523876"/>
          </a:xfrm>
          <a:prstGeom prst="rect">
            <a:avLst/>
          </a:prstGeom>
          <a:solidFill>
            <a:schemeClr val="bg1"/>
          </a:solidFill>
          <a:ln w="381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r>
              <a:rPr lang="en-US" sz="2400" dirty="0" smtClean="0">
                <a:solidFill>
                  <a:srgbClr val="0000FF"/>
                </a:solidFill>
                <a:highlight>
                  <a:srgbClr val="FFFFFF"/>
                </a:highlight>
              </a:rPr>
              <a:t>&lt;</a:t>
            </a:r>
            <a:r>
              <a:rPr lang="en-US" sz="2400" dirty="0" err="1" smtClean="0">
                <a:solidFill>
                  <a:srgbClr val="A31515"/>
                </a:solidFill>
                <a:highlight>
                  <a:srgbClr val="FFFFFF"/>
                </a:highlight>
              </a:rPr>
              <a:t>AppName</a:t>
            </a:r>
            <a:r>
              <a:rPr lang="en-US" sz="2400" dirty="0" smtClean="0">
                <a:solidFill>
                  <a:srgbClr val="0000FF"/>
                </a:solidFill>
                <a:highlight>
                  <a:srgbClr val="FFFFFF"/>
                </a:highlight>
              </a:rPr>
              <a:t>&gt;</a:t>
            </a:r>
            <a:r>
              <a:rPr lang="en-US" sz="2400" dirty="0" smtClean="0">
                <a:solidFill>
                  <a:srgbClr val="000000"/>
                </a:solidFill>
                <a:highlight>
                  <a:srgbClr val="FFFFFF"/>
                </a:highlight>
              </a:rPr>
              <a:t> Adventure Works </a:t>
            </a:r>
            <a:r>
              <a:rPr lang="en-US" sz="2400" dirty="0" smtClean="0">
                <a:solidFill>
                  <a:srgbClr val="0000FF"/>
                </a:solidFill>
                <a:highlight>
                  <a:srgbClr val="FFFFFF"/>
                </a:highlight>
              </a:rPr>
              <a:t>&lt;/</a:t>
            </a:r>
            <a:r>
              <a:rPr lang="en-US" sz="2400" dirty="0" err="1" smtClean="0">
                <a:solidFill>
                  <a:srgbClr val="A31515"/>
                </a:solidFill>
                <a:highlight>
                  <a:srgbClr val="FFFFFF"/>
                </a:highlight>
              </a:rPr>
              <a:t>AppName</a:t>
            </a:r>
            <a:r>
              <a:rPr lang="en-US" sz="2400" dirty="0" smtClean="0">
                <a:solidFill>
                  <a:srgbClr val="0000FF"/>
                </a:solidFill>
                <a:highlight>
                  <a:srgbClr val="FFFFFF"/>
                </a:highlight>
              </a:rPr>
              <a:t>&gt;</a:t>
            </a:r>
            <a:endParaRPr lang="en-US"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p:txBody>
      </p:sp>
    </p:spTree>
    <p:extLst>
      <p:ext uri="{BB962C8B-B14F-4D97-AF65-F5344CB8AC3E}">
        <p14:creationId xmlns:p14="http://schemas.microsoft.com/office/powerpoint/2010/main" val="85166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0"/>
            <a:ext cx="1646237" cy="6994525"/>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type="body" sz="quarter" idx="10"/>
          </p:nvPr>
        </p:nvSpPr>
        <p:spPr>
          <a:xfrm>
            <a:off x="1715293" y="1212851"/>
            <a:ext cx="10446544" cy="5318379"/>
          </a:xfrm>
        </p:spPr>
        <p:txBody>
          <a:bodyPr/>
          <a:lstStyle/>
          <a:p>
            <a:pPr marL="0" indent="0">
              <a:buNone/>
            </a:pPr>
            <a:r>
              <a:rPr lang="en-US" dirty="0" smtClean="0">
                <a:solidFill>
                  <a:srgbClr val="0000FF"/>
                </a:solidFill>
                <a:highlight>
                  <a:srgbClr val="FFFFFF"/>
                </a:highlight>
              </a:rPr>
              <a:t>&lt;?</a:t>
            </a:r>
            <a:r>
              <a:rPr lang="en-US" dirty="0">
                <a:solidFill>
                  <a:srgbClr val="A31515"/>
                </a:solidFill>
                <a:highlight>
                  <a:srgbClr val="FFFFFF"/>
                </a:highlight>
              </a:rPr>
              <a:t>xml</a:t>
            </a:r>
            <a:r>
              <a:rPr lang="en-US" dirty="0">
                <a:solidFill>
                  <a:srgbClr val="0000FF"/>
                </a:solidFill>
                <a:highlight>
                  <a:srgbClr val="FFFFFF"/>
                </a:highlight>
              </a:rPr>
              <a:t> </a:t>
            </a:r>
            <a:r>
              <a:rPr lang="en-US" dirty="0">
                <a:solidFill>
                  <a:srgbClr val="FF0000"/>
                </a:solidFill>
                <a:highlight>
                  <a:srgbClr val="FFFFFF"/>
                </a:highlight>
              </a:rPr>
              <a:t>version</a:t>
            </a:r>
            <a:r>
              <a:rPr lang="en-US" dirty="0">
                <a:solidFill>
                  <a:srgbClr val="0000FF"/>
                </a:solidFill>
                <a:highlight>
                  <a:srgbClr val="FFFFFF"/>
                </a:highlight>
              </a:rPr>
              <a:t>=</a:t>
            </a:r>
            <a:r>
              <a:rPr lang="en-US" dirty="0">
                <a:solidFill>
                  <a:srgbClr val="000000"/>
                </a:solidFill>
                <a:highlight>
                  <a:srgbClr val="FFFFFF"/>
                </a:highlight>
              </a:rPr>
              <a:t>"</a:t>
            </a:r>
            <a:r>
              <a:rPr lang="en-US" dirty="0">
                <a:solidFill>
                  <a:srgbClr val="0000FF"/>
                </a:solidFill>
                <a:highlight>
                  <a:srgbClr val="FFFFFF"/>
                </a:highlight>
              </a:rPr>
              <a:t>1.0</a:t>
            </a:r>
            <a:r>
              <a:rPr lang="en-US" dirty="0">
                <a:solidFill>
                  <a:srgbClr val="000000"/>
                </a:solidFill>
                <a:highlight>
                  <a:srgbClr val="FFFFFF"/>
                </a:highlight>
              </a:rPr>
              <a:t>"</a:t>
            </a:r>
            <a:r>
              <a:rPr lang="en-US" dirty="0">
                <a:solidFill>
                  <a:srgbClr val="0000FF"/>
                </a:solidFill>
                <a:highlight>
                  <a:srgbClr val="FFFFFF"/>
                </a:highlight>
              </a:rPr>
              <a:t> </a:t>
            </a:r>
            <a:r>
              <a:rPr lang="en-US" dirty="0">
                <a:solidFill>
                  <a:srgbClr val="FF0000"/>
                </a:solidFill>
                <a:highlight>
                  <a:srgbClr val="FFFFFF"/>
                </a:highlight>
              </a:rPr>
              <a:t>encoding</a:t>
            </a:r>
            <a:r>
              <a:rPr lang="en-US" dirty="0">
                <a:solidFill>
                  <a:srgbClr val="0000FF"/>
                </a:solidFill>
                <a:highlight>
                  <a:srgbClr val="FFFFFF"/>
                </a:highlight>
              </a:rPr>
              <a:t>=</a:t>
            </a:r>
            <a:r>
              <a:rPr lang="en-US" dirty="0">
                <a:solidFill>
                  <a:srgbClr val="000000"/>
                </a:solidFill>
                <a:highlight>
                  <a:srgbClr val="FFFFFF"/>
                </a:highlight>
              </a:rPr>
              <a:t>"</a:t>
            </a:r>
            <a:r>
              <a:rPr lang="en-US" dirty="0" err="1">
                <a:solidFill>
                  <a:srgbClr val="0000FF"/>
                </a:solidFill>
                <a:highlight>
                  <a:srgbClr val="FFFFFF"/>
                </a:highlight>
              </a:rPr>
              <a:t>utf</a:t>
            </a:r>
            <a:r>
              <a:rPr lang="en-US" dirty="0">
                <a:solidFill>
                  <a:srgbClr val="0000FF"/>
                </a:solidFill>
                <a:highlight>
                  <a:srgbClr val="FFFFFF"/>
                </a:highlight>
              </a:rPr>
              <a:t>-8</a:t>
            </a:r>
            <a:r>
              <a:rPr lang="en-US" dirty="0">
                <a:solidFill>
                  <a:srgbClr val="000000"/>
                </a:solidFill>
                <a:highlight>
                  <a:srgbClr val="FFFFFF"/>
                </a:highlight>
              </a:rPr>
              <a:t>"</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&lt;</a:t>
            </a:r>
            <a:r>
              <a:rPr lang="en-US" dirty="0" err="1">
                <a:solidFill>
                  <a:srgbClr val="A31515"/>
                </a:solidFill>
                <a:highlight>
                  <a:srgbClr val="FFFFFF"/>
                </a:highlight>
              </a:rPr>
              <a:t>VoiceCommands</a:t>
            </a:r>
            <a:r>
              <a:rPr lang="en-US" dirty="0">
                <a:solidFill>
                  <a:srgbClr val="0000FF"/>
                </a:solidFill>
                <a:highlight>
                  <a:srgbClr val="FFFFFF"/>
                </a:highlight>
              </a:rPr>
              <a:t> </a:t>
            </a:r>
            <a:r>
              <a:rPr lang="en-US" dirty="0" err="1">
                <a:solidFill>
                  <a:srgbClr val="FF0000"/>
                </a:solidFill>
                <a:highlight>
                  <a:srgbClr val="FFFFFF"/>
                </a:highlight>
              </a:rPr>
              <a:t>xmlns</a:t>
            </a:r>
            <a:r>
              <a:rPr lang="en-US" dirty="0">
                <a:solidFill>
                  <a:srgbClr val="0000FF"/>
                </a:solidFill>
                <a:highlight>
                  <a:srgbClr val="FFFFFF"/>
                </a:highlight>
              </a:rPr>
              <a:t>=</a:t>
            </a:r>
            <a:r>
              <a:rPr lang="en-US" dirty="0">
                <a:solidFill>
                  <a:srgbClr val="000000"/>
                </a:solidFill>
                <a:highlight>
                  <a:srgbClr val="FFFFFF"/>
                </a:highlight>
              </a:rPr>
              <a:t>"</a:t>
            </a:r>
            <a:r>
              <a:rPr lang="en-US" dirty="0">
                <a:solidFill>
                  <a:srgbClr val="0000FF"/>
                </a:solidFill>
                <a:highlight>
                  <a:srgbClr val="FFFFFF"/>
                </a:highlight>
              </a:rPr>
              <a:t>http://</a:t>
            </a:r>
            <a:r>
              <a:rPr lang="en-US" dirty="0" err="1">
                <a:solidFill>
                  <a:srgbClr val="0000FF"/>
                </a:solidFill>
                <a:highlight>
                  <a:srgbClr val="FFFFFF"/>
                </a:highlight>
              </a:rPr>
              <a:t>schemas.microsoft.com</a:t>
            </a:r>
            <a:r>
              <a:rPr lang="en-US" dirty="0">
                <a:solidFill>
                  <a:srgbClr val="0000FF"/>
                </a:solidFill>
                <a:highlight>
                  <a:srgbClr val="FFFFFF"/>
                </a:highlight>
              </a:rPr>
              <a:t>/</a:t>
            </a:r>
            <a:r>
              <a:rPr lang="en-US" dirty="0" err="1">
                <a:solidFill>
                  <a:srgbClr val="0000FF"/>
                </a:solidFill>
                <a:highlight>
                  <a:srgbClr val="FFFFFF"/>
                </a:highlight>
              </a:rPr>
              <a:t>voicecommands</a:t>
            </a:r>
            <a:r>
              <a:rPr lang="en-US" dirty="0">
                <a:solidFill>
                  <a:srgbClr val="0000FF"/>
                </a:solidFill>
                <a:highlight>
                  <a:srgbClr val="FFFFFF"/>
                </a:highlight>
              </a:rPr>
              <a:t>/1.2</a:t>
            </a:r>
            <a:r>
              <a:rPr lang="en-US" dirty="0">
                <a:solidFill>
                  <a:srgbClr val="000000"/>
                </a:solidFill>
                <a:highlight>
                  <a:srgbClr val="FFFFFF"/>
                </a:highlight>
              </a:rPr>
              <a:t>"</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err="1">
                <a:solidFill>
                  <a:srgbClr val="A31515"/>
                </a:solidFill>
                <a:highlight>
                  <a:srgbClr val="FFFFFF"/>
                </a:highlight>
              </a:rPr>
              <a:t>CommandSet</a:t>
            </a:r>
            <a:r>
              <a:rPr lang="en-US" dirty="0">
                <a:solidFill>
                  <a:srgbClr val="0000FF"/>
                </a:solidFill>
                <a:highlight>
                  <a:srgbClr val="FFFFFF"/>
                </a:highlight>
              </a:rPr>
              <a:t> </a:t>
            </a:r>
            <a:r>
              <a:rPr lang="en-US" dirty="0" err="1">
                <a:solidFill>
                  <a:srgbClr val="FF0000"/>
                </a:solidFill>
                <a:highlight>
                  <a:srgbClr val="FFFFFF"/>
                </a:highlight>
              </a:rPr>
              <a:t>xml:lang</a:t>
            </a:r>
            <a:r>
              <a:rPr lang="en-US" dirty="0">
                <a:solidFill>
                  <a:srgbClr val="0000FF"/>
                </a:solidFill>
                <a:highlight>
                  <a:srgbClr val="FFFFFF"/>
                </a:highlight>
              </a:rPr>
              <a:t>=</a:t>
            </a:r>
            <a:r>
              <a:rPr lang="en-US" dirty="0">
                <a:solidFill>
                  <a:srgbClr val="000000"/>
                </a:solidFill>
                <a:highlight>
                  <a:srgbClr val="FFFFFF"/>
                </a:highlight>
              </a:rPr>
              <a:t>"</a:t>
            </a:r>
            <a:r>
              <a:rPr lang="en-US" dirty="0">
                <a:solidFill>
                  <a:srgbClr val="0000FF"/>
                </a:solidFill>
                <a:highlight>
                  <a:srgbClr val="FFFFFF"/>
                </a:highlight>
              </a:rPr>
              <a:t>en-us</a:t>
            </a:r>
            <a:r>
              <a:rPr lang="en-US" dirty="0">
                <a:solidFill>
                  <a:srgbClr val="000000"/>
                </a:solidFill>
                <a:highlight>
                  <a:srgbClr val="FFFFFF"/>
                </a:highlight>
              </a:rPr>
              <a:t>"</a:t>
            </a:r>
            <a:r>
              <a:rPr lang="en-US" dirty="0">
                <a:solidFill>
                  <a:srgbClr val="0000FF"/>
                </a:solidFill>
                <a:highlight>
                  <a:srgbClr val="FFFFFF"/>
                </a:highlight>
              </a:rPr>
              <a:t> </a:t>
            </a:r>
            <a:r>
              <a:rPr lang="en-US" dirty="0">
                <a:solidFill>
                  <a:srgbClr val="FF0000"/>
                </a:solidFill>
                <a:highlight>
                  <a:srgbClr val="FFFFFF"/>
                </a:highlight>
              </a:rPr>
              <a:t>Name</a:t>
            </a:r>
            <a:r>
              <a:rPr lang="en-US" dirty="0" smtClean="0">
                <a:solidFill>
                  <a:srgbClr val="0000FF"/>
                </a:solidFill>
                <a:highlight>
                  <a:srgbClr val="FFFFFF"/>
                </a:highlight>
              </a:rPr>
              <a:t>=</a:t>
            </a:r>
            <a:r>
              <a:rPr lang="en-US" dirty="0" smtClean="0">
                <a:solidFill>
                  <a:srgbClr val="000000"/>
                </a:solidFill>
                <a:highlight>
                  <a:srgbClr val="FFFFFF"/>
                </a:highlight>
              </a:rPr>
              <a:t>“</a:t>
            </a:r>
            <a:r>
              <a:rPr lang="en-US" dirty="0" smtClean="0">
                <a:solidFill>
                  <a:srgbClr val="0000FF"/>
                </a:solidFill>
                <a:highlight>
                  <a:srgbClr val="FFFFFF"/>
                </a:highlight>
              </a:rPr>
              <a:t>en-us-</a:t>
            </a:r>
            <a:r>
              <a:rPr lang="en-US" dirty="0" err="1" smtClean="0">
                <a:solidFill>
                  <a:srgbClr val="0000FF"/>
                </a:solidFill>
                <a:highlight>
                  <a:srgbClr val="FFFFFF"/>
                </a:highlight>
              </a:rPr>
              <a:t>CommandSet</a:t>
            </a:r>
            <a:r>
              <a:rPr lang="en-US" dirty="0" smtClean="0">
                <a:solidFill>
                  <a:srgbClr val="000000"/>
                </a:solidFill>
                <a:highlight>
                  <a:srgbClr val="FFFFFF"/>
                </a:highlight>
              </a:rPr>
              <a:t>"</a:t>
            </a:r>
            <a:r>
              <a:rPr lang="en-US" dirty="0" smtClean="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a:t>
            </a:r>
            <a:r>
              <a:rPr lang="en-US" dirty="0" smtClean="0">
                <a:solidFill>
                  <a:srgbClr val="0000FF"/>
                </a:solidFill>
                <a:highlight>
                  <a:srgbClr val="FFFFFF"/>
                </a:highlight>
              </a:rPr>
              <a:t>&lt;</a:t>
            </a:r>
            <a:r>
              <a:rPr lang="en-US" dirty="0" err="1" smtClean="0">
                <a:solidFill>
                  <a:srgbClr val="A31515"/>
                </a:solidFill>
                <a:highlight>
                  <a:srgbClr val="FFFFFF"/>
                </a:highlight>
              </a:rPr>
              <a:t>AppName</a:t>
            </a:r>
            <a:r>
              <a:rPr lang="en-US" dirty="0" smtClean="0">
                <a:solidFill>
                  <a:srgbClr val="0000FF"/>
                </a:solidFill>
                <a:highlight>
                  <a:srgbClr val="FFFFFF"/>
                </a:highlight>
              </a:rPr>
              <a:t>&gt;</a:t>
            </a:r>
            <a:r>
              <a:rPr lang="en-US" dirty="0" smtClean="0">
                <a:solidFill>
                  <a:srgbClr val="000000"/>
                </a:solidFill>
                <a:highlight>
                  <a:srgbClr val="FFFFFF"/>
                </a:highlight>
              </a:rPr>
              <a:t> Adventure Works </a:t>
            </a:r>
            <a:r>
              <a:rPr lang="en-US" dirty="0" smtClean="0">
                <a:solidFill>
                  <a:srgbClr val="0000FF"/>
                </a:solidFill>
                <a:highlight>
                  <a:srgbClr val="FFFFFF"/>
                </a:highlight>
              </a:rPr>
              <a:t>&lt;/</a:t>
            </a:r>
            <a:r>
              <a:rPr lang="en-US" dirty="0" err="1" smtClean="0">
                <a:solidFill>
                  <a:srgbClr val="A31515"/>
                </a:solidFill>
                <a:highlight>
                  <a:srgbClr val="FFFFFF"/>
                </a:highlight>
              </a:rPr>
              <a:t>AppName</a:t>
            </a:r>
            <a:r>
              <a:rPr lang="en-US" dirty="0" smtClean="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smtClean="0">
                <a:solidFill>
                  <a:srgbClr val="0000FF"/>
                </a:solidFill>
                <a:highlight>
                  <a:srgbClr val="FFFFFF"/>
                </a:highlight>
              </a:rPr>
              <a:t>    &lt;</a:t>
            </a:r>
            <a:r>
              <a:rPr lang="en-US" dirty="0">
                <a:solidFill>
                  <a:srgbClr val="A31515"/>
                </a:solidFill>
                <a:highlight>
                  <a:srgbClr val="FFFFFF"/>
                </a:highlight>
              </a:rPr>
              <a:t>Example</a:t>
            </a:r>
            <a:r>
              <a:rPr lang="en-US" dirty="0">
                <a:solidFill>
                  <a:srgbClr val="0000FF"/>
                </a:solidFill>
                <a:highlight>
                  <a:srgbClr val="FFFFFF"/>
                </a:highlight>
              </a:rPr>
              <a:t>&gt;</a:t>
            </a:r>
            <a:r>
              <a:rPr lang="en-US" dirty="0">
                <a:solidFill>
                  <a:srgbClr val="000000"/>
                </a:solidFill>
                <a:highlight>
                  <a:srgbClr val="FFFFFF"/>
                </a:highlight>
              </a:rPr>
              <a:t> Show my trips </a:t>
            </a:r>
            <a:r>
              <a:rPr lang="en-US" dirty="0">
                <a:solidFill>
                  <a:srgbClr val="0000FF"/>
                </a:solidFill>
                <a:highlight>
                  <a:srgbClr val="FFFFFF"/>
                </a:highlight>
              </a:rPr>
              <a:t>&lt;/</a:t>
            </a:r>
            <a:r>
              <a:rPr lang="en-US" dirty="0">
                <a:solidFill>
                  <a:srgbClr val="A31515"/>
                </a:solidFill>
                <a:highlight>
                  <a:srgbClr val="FFFFFF"/>
                </a:highlight>
              </a:rPr>
              <a:t>Example</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smtClean="0">
                <a:solidFill>
                  <a:srgbClr val="0000FF"/>
                </a:solidFill>
                <a:highlight>
                  <a:srgbClr val="FFFFFF"/>
                </a:highlight>
              </a:rPr>
              <a:t>    </a:t>
            </a:r>
            <a:r>
              <a:rPr lang="en-US" dirty="0">
                <a:solidFill>
                  <a:srgbClr val="0000FF"/>
                </a:solidFill>
                <a:highlight>
                  <a:srgbClr val="FFFFFF"/>
                </a:highlight>
              </a:rPr>
              <a:t>&lt;</a:t>
            </a:r>
            <a:r>
              <a:rPr lang="en-US" dirty="0">
                <a:solidFill>
                  <a:srgbClr val="A31515"/>
                </a:solidFill>
                <a:highlight>
                  <a:srgbClr val="FFFFFF"/>
                </a:highlight>
              </a:rPr>
              <a:t>Command</a:t>
            </a:r>
            <a:r>
              <a:rPr lang="en-US" dirty="0">
                <a:solidFill>
                  <a:srgbClr val="0000FF"/>
                </a:solidFill>
                <a:highlight>
                  <a:srgbClr val="FFFFFF"/>
                </a:highlight>
              </a:rPr>
              <a:t> </a:t>
            </a:r>
            <a:r>
              <a:rPr lang="en-US" dirty="0">
                <a:solidFill>
                  <a:srgbClr val="FF0000"/>
                </a:solidFill>
                <a:highlight>
                  <a:srgbClr val="FFFFFF"/>
                </a:highlight>
              </a:rPr>
              <a:t>Name</a:t>
            </a:r>
            <a:r>
              <a:rPr lang="en-US" dirty="0" smtClean="0">
                <a:solidFill>
                  <a:srgbClr val="0000FF"/>
                </a:solidFill>
                <a:highlight>
                  <a:srgbClr val="FFFFFF"/>
                </a:highlight>
              </a:rPr>
              <a:t>=</a:t>
            </a:r>
            <a:r>
              <a:rPr lang="en-US" dirty="0" smtClean="0">
                <a:solidFill>
                  <a:srgbClr val="000000"/>
                </a:solidFill>
                <a:highlight>
                  <a:srgbClr val="FFFFFF"/>
                </a:highlight>
              </a:rPr>
              <a:t>“</a:t>
            </a:r>
            <a:r>
              <a:rPr lang="en-US" dirty="0" err="1" smtClean="0">
                <a:solidFill>
                  <a:srgbClr val="0000FF"/>
                </a:solidFill>
                <a:highlight>
                  <a:srgbClr val="FFFFFF"/>
                </a:highlight>
              </a:rPr>
              <a:t>showTripToDestination</a:t>
            </a:r>
            <a:r>
              <a:rPr lang="en-US" dirty="0" smtClean="0">
                <a:solidFill>
                  <a:srgbClr val="000000"/>
                </a:solidFill>
                <a:highlight>
                  <a:srgbClr val="FFFFFF"/>
                </a:highlight>
              </a:rPr>
              <a:t>"</a:t>
            </a:r>
            <a:r>
              <a:rPr lang="en-US" dirty="0" smtClean="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smtClean="0">
                <a:solidFill>
                  <a:srgbClr val="A31515"/>
                </a:solidFill>
                <a:highlight>
                  <a:srgbClr val="FFFFFF"/>
                </a:highlight>
              </a:rPr>
              <a:t>Example</a:t>
            </a:r>
            <a:r>
              <a:rPr lang="en-US" dirty="0" smtClean="0">
                <a:solidFill>
                  <a:srgbClr val="0000FF"/>
                </a:solidFill>
                <a:highlight>
                  <a:srgbClr val="FFFFFF"/>
                </a:highlight>
              </a:rPr>
              <a:t>&gt;</a:t>
            </a:r>
            <a:r>
              <a:rPr lang="en-US" dirty="0" smtClean="0">
                <a:solidFill>
                  <a:srgbClr val="000000"/>
                </a:solidFill>
                <a:highlight>
                  <a:srgbClr val="FFFFFF"/>
                </a:highlight>
              </a:rPr>
              <a:t>Show my trip to San Francisco</a:t>
            </a:r>
            <a:r>
              <a:rPr lang="en-US" dirty="0" smtClean="0">
                <a:solidFill>
                  <a:srgbClr val="0000FF"/>
                </a:solidFill>
                <a:highlight>
                  <a:srgbClr val="FFFFFF"/>
                </a:highlight>
              </a:rPr>
              <a:t>&lt;/</a:t>
            </a:r>
            <a:r>
              <a:rPr lang="en-US" dirty="0">
                <a:solidFill>
                  <a:srgbClr val="A31515"/>
                </a:solidFill>
                <a:highlight>
                  <a:srgbClr val="FFFFFF"/>
                </a:highlight>
              </a:rPr>
              <a:t>Example</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err="1" smtClean="0">
                <a:solidFill>
                  <a:srgbClr val="A31515"/>
                </a:solidFill>
                <a:highlight>
                  <a:srgbClr val="FFFFFF"/>
                </a:highlight>
              </a:rPr>
              <a:t>ListenFor</a:t>
            </a:r>
            <a:r>
              <a:rPr lang="en-US" dirty="0" smtClean="0">
                <a:solidFill>
                  <a:srgbClr val="0000FF"/>
                </a:solidFill>
                <a:highlight>
                  <a:srgbClr val="FFFFFF"/>
                </a:highlight>
              </a:rPr>
              <a:t>&gt;</a:t>
            </a:r>
            <a:r>
              <a:rPr lang="en-US" dirty="0" smtClean="0">
                <a:solidFill>
                  <a:srgbClr val="000000"/>
                </a:solidFill>
                <a:highlight>
                  <a:srgbClr val="FFFFFF"/>
                </a:highlight>
              </a:rPr>
              <a:t>show [my] trip to {destination}</a:t>
            </a:r>
            <a:r>
              <a:rPr lang="en-US" dirty="0" smtClean="0">
                <a:solidFill>
                  <a:srgbClr val="0000FF"/>
                </a:solidFill>
                <a:highlight>
                  <a:srgbClr val="FFFFFF"/>
                </a:highlight>
              </a:rPr>
              <a:t>&lt;/</a:t>
            </a:r>
            <a:r>
              <a:rPr lang="en-US" dirty="0" err="1">
                <a:solidFill>
                  <a:srgbClr val="A31515"/>
                </a:solidFill>
                <a:highlight>
                  <a:srgbClr val="FFFFFF"/>
                </a:highlight>
              </a:rPr>
              <a:t>ListenFor</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smtClean="0">
                <a:solidFill>
                  <a:srgbClr val="0000FF"/>
                </a:solidFill>
                <a:highlight>
                  <a:srgbClr val="FFFFFF"/>
                </a:highlight>
              </a:rPr>
              <a:t>      &lt;</a:t>
            </a:r>
            <a:r>
              <a:rPr lang="en-US" dirty="0" smtClean="0">
                <a:solidFill>
                  <a:srgbClr val="A31515"/>
                </a:solidFill>
                <a:highlight>
                  <a:srgbClr val="FFFFFF"/>
                </a:highlight>
              </a:rPr>
              <a:t>Feedback</a:t>
            </a:r>
            <a:r>
              <a:rPr lang="en-US" dirty="0" smtClean="0">
                <a:solidFill>
                  <a:srgbClr val="0000FF"/>
                </a:solidFill>
                <a:highlight>
                  <a:srgbClr val="FFFFFF"/>
                </a:highlight>
              </a:rPr>
              <a:t>&gt;</a:t>
            </a:r>
            <a:r>
              <a:rPr lang="en-US" dirty="0">
                <a:solidFill>
                  <a:srgbClr val="000000"/>
                </a:solidFill>
                <a:highlight>
                  <a:srgbClr val="FFFFFF"/>
                </a:highlight>
              </a:rPr>
              <a:t>Looking for trip to {destination}</a:t>
            </a:r>
            <a:r>
              <a:rPr lang="en-US" dirty="0" smtClean="0">
                <a:solidFill>
                  <a:srgbClr val="0000FF"/>
                </a:solidFill>
                <a:highlight>
                  <a:srgbClr val="FFFFFF"/>
                </a:highlight>
              </a:rPr>
              <a:t>&lt;/</a:t>
            </a:r>
            <a:r>
              <a:rPr lang="en-US" dirty="0">
                <a:solidFill>
                  <a:srgbClr val="A31515"/>
                </a:solidFill>
                <a:highlight>
                  <a:srgbClr val="FFFFFF"/>
                </a:highlight>
              </a:rPr>
              <a:t>Feedback</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a:solidFill>
                  <a:srgbClr val="A31515"/>
                </a:solidFill>
                <a:highlight>
                  <a:srgbClr val="FFFFFF"/>
                </a:highlight>
              </a:rPr>
              <a:t>Navigate</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a:solidFill>
                  <a:srgbClr val="A31515"/>
                </a:solidFill>
                <a:highlight>
                  <a:srgbClr val="FFFFFF"/>
                </a:highlight>
              </a:rPr>
              <a:t>Command</a:t>
            </a:r>
            <a:r>
              <a:rPr lang="en-US" dirty="0" smtClean="0">
                <a:solidFill>
                  <a:srgbClr val="0000FF"/>
                </a:solidFill>
                <a:highlight>
                  <a:srgbClr val="FFFFFF"/>
                </a:highlight>
              </a:rPr>
              <a:t>&gt;</a:t>
            </a:r>
          </a:p>
          <a:p>
            <a:pPr marL="0" indent="0">
              <a:buNone/>
            </a:pPr>
            <a:endParaRPr lang="en-US" dirty="0"/>
          </a:p>
        </p:txBody>
      </p:sp>
      <p:sp>
        <p:nvSpPr>
          <p:cNvPr id="2" name="Title 1"/>
          <p:cNvSpPr>
            <a:spLocks noGrp="1"/>
          </p:cNvSpPr>
          <p:nvPr>
            <p:ph type="title"/>
          </p:nvPr>
        </p:nvSpPr>
        <p:spPr>
          <a:xfrm>
            <a:off x="1646237" y="141564"/>
            <a:ext cx="11889564" cy="917575"/>
          </a:xfrm>
        </p:spPr>
        <p:txBody>
          <a:bodyPr/>
          <a:lstStyle/>
          <a:p>
            <a:r>
              <a:rPr lang="en-US" dirty="0" smtClean="0"/>
              <a:t>Voice Command Definition</a:t>
            </a:r>
            <a:endParaRPr lang="en-US" dirty="0"/>
          </a:p>
        </p:txBody>
      </p:sp>
      <p:sp>
        <p:nvSpPr>
          <p:cNvPr id="6" name="Text Placeholder 1"/>
          <p:cNvSpPr txBox="1">
            <a:spLocks/>
          </p:cNvSpPr>
          <p:nvPr/>
        </p:nvSpPr>
        <p:spPr>
          <a:xfrm>
            <a:off x="1951037" y="6057078"/>
            <a:ext cx="9446436" cy="6278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sz="3200">
                <a:gradFill>
                  <a:gsLst>
                    <a:gs pos="100000">
                      <a:srgbClr val="404040"/>
                    </a:gs>
                    <a:gs pos="0">
                      <a:srgbClr val="404040"/>
                    </a:gs>
                  </a:gsLst>
                  <a:lin ang="5400000" scaled="0"/>
                </a:gradFill>
                <a:latin typeface="Segoe UI Light"/>
              </a:rPr>
              <a:t> …</a:t>
            </a:r>
          </a:p>
        </p:txBody>
      </p:sp>
      <p:grpSp>
        <p:nvGrpSpPr>
          <p:cNvPr id="10" name="Group 9"/>
          <p:cNvGrpSpPr/>
          <p:nvPr/>
        </p:nvGrpSpPr>
        <p:grpSpPr>
          <a:xfrm>
            <a:off x="69056" y="141564"/>
            <a:ext cx="1447799" cy="1447799"/>
            <a:chOff x="2759075" y="2138746"/>
            <a:chExt cx="1447799" cy="1447799"/>
          </a:xfrm>
        </p:grpSpPr>
        <p:sp>
          <p:nvSpPr>
            <p:cNvPr id="11" name="Oval 10"/>
            <p:cNvSpPr/>
            <p:nvPr/>
          </p:nvSpPr>
          <p:spPr bwMode="auto">
            <a:xfrm>
              <a:off x="2759075" y="2138746"/>
              <a:ext cx="1447799" cy="1447799"/>
            </a:xfrm>
            <a:prstGeom prst="ellipse">
              <a:avLst/>
            </a:prstGeom>
            <a:solidFill>
              <a:schemeClr val="tx2"/>
            </a:solidFill>
            <a:ln w="539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12" name="Oval 11"/>
            <p:cNvSpPr/>
            <p:nvPr/>
          </p:nvSpPr>
          <p:spPr bwMode="auto">
            <a:xfrm>
              <a:off x="2772055" y="2197764"/>
              <a:ext cx="1329764" cy="1329764"/>
            </a:xfrm>
            <a:prstGeom prst="ellipse">
              <a:avLst/>
            </a:prstGeom>
            <a:solidFill>
              <a:schemeClr val="tx2"/>
            </a:solidFill>
            <a:ln w="539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13" name="Freeform 5"/>
            <p:cNvSpPr>
              <a:spLocks noEditPoints="1"/>
            </p:cNvSpPr>
            <p:nvPr/>
          </p:nvSpPr>
          <p:spPr bwMode="auto">
            <a:xfrm>
              <a:off x="2950633" y="2444574"/>
              <a:ext cx="959216" cy="886180"/>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sp>
        <p:nvSpPr>
          <p:cNvPr id="19" name="Freeform 18"/>
          <p:cNvSpPr/>
          <p:nvPr/>
        </p:nvSpPr>
        <p:spPr bwMode="auto">
          <a:xfrm>
            <a:off x="1646237" y="-6868"/>
            <a:ext cx="10790240" cy="699452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2560637" y="4828395"/>
            <a:ext cx="9210820" cy="523876"/>
          </a:xfrm>
          <a:prstGeom prst="rect">
            <a:avLst/>
          </a:prstGeom>
          <a:solidFill>
            <a:schemeClr val="bg1"/>
          </a:solidFill>
          <a:ln w="381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buClr>
                <a:srgbClr val="404040"/>
              </a:buClr>
            </a:pPr>
            <a:r>
              <a:rPr lang="en-US" sz="2400" dirty="0">
                <a:solidFill>
                  <a:srgbClr val="0000FF"/>
                </a:solidFill>
                <a:highlight>
                  <a:srgbClr val="FFFFFF"/>
                </a:highlight>
                <a:latin typeface="Consolas" pitchFamily="49" charset="0"/>
                <a:cs typeface="Consolas" pitchFamily="49" charset="0"/>
              </a:rPr>
              <a:t>&lt;</a:t>
            </a:r>
            <a:r>
              <a:rPr lang="en-US" sz="2400" dirty="0">
                <a:solidFill>
                  <a:srgbClr val="A31515"/>
                </a:solidFill>
                <a:highlight>
                  <a:srgbClr val="FFFFFF"/>
                </a:highlight>
                <a:latin typeface="Consolas" pitchFamily="49" charset="0"/>
                <a:cs typeface="Consolas" pitchFamily="49" charset="0"/>
              </a:rPr>
              <a:t>Example</a:t>
            </a:r>
            <a:r>
              <a:rPr lang="en-US" sz="2400" dirty="0">
                <a:solidFill>
                  <a:srgbClr val="0000FF"/>
                </a:solidFill>
                <a:highlight>
                  <a:srgbClr val="FFFFFF"/>
                </a:highlight>
                <a:latin typeface="Consolas" pitchFamily="49" charset="0"/>
                <a:cs typeface="Consolas" pitchFamily="49" charset="0"/>
              </a:rPr>
              <a:t>&gt;</a:t>
            </a:r>
            <a:r>
              <a:rPr lang="en-US" sz="2400" dirty="0">
                <a:solidFill>
                  <a:srgbClr val="000000"/>
                </a:solidFill>
                <a:highlight>
                  <a:srgbClr val="FFFFFF"/>
                </a:highlight>
                <a:latin typeface="Consolas" pitchFamily="49" charset="0"/>
                <a:cs typeface="Consolas" pitchFamily="49" charset="0"/>
              </a:rPr>
              <a:t> Show my </a:t>
            </a:r>
            <a:r>
              <a:rPr lang="en-US" sz="2400" dirty="0" smtClean="0">
                <a:solidFill>
                  <a:srgbClr val="000000"/>
                </a:solidFill>
                <a:highlight>
                  <a:srgbClr val="FFFFFF"/>
                </a:highlight>
                <a:latin typeface="Consolas" pitchFamily="49" charset="0"/>
                <a:cs typeface="Consolas" pitchFamily="49" charset="0"/>
              </a:rPr>
              <a:t>trip to San Francisco </a:t>
            </a:r>
            <a:r>
              <a:rPr lang="en-US" sz="2400" dirty="0">
                <a:solidFill>
                  <a:srgbClr val="0000FF"/>
                </a:solidFill>
                <a:highlight>
                  <a:srgbClr val="FFFFFF"/>
                </a:highlight>
                <a:latin typeface="Consolas" pitchFamily="49" charset="0"/>
                <a:cs typeface="Consolas" pitchFamily="49" charset="0"/>
              </a:rPr>
              <a:t>&lt;/</a:t>
            </a:r>
            <a:r>
              <a:rPr lang="en-US" sz="2400" dirty="0">
                <a:solidFill>
                  <a:srgbClr val="A31515"/>
                </a:solidFill>
                <a:highlight>
                  <a:srgbClr val="FFFFFF"/>
                </a:highlight>
                <a:latin typeface="Consolas" pitchFamily="49" charset="0"/>
                <a:cs typeface="Consolas" pitchFamily="49" charset="0"/>
              </a:rPr>
              <a:t>Example</a:t>
            </a:r>
            <a:r>
              <a:rPr lang="en-US" sz="2400" dirty="0">
                <a:solidFill>
                  <a:srgbClr val="0000FF"/>
                </a:solidFill>
                <a:highlight>
                  <a:srgbClr val="FFFFFF"/>
                </a:highlight>
                <a:latin typeface="Consolas" pitchFamily="49" charset="0"/>
                <a:cs typeface="Consolas" pitchFamily="49" charset="0"/>
              </a:rPr>
              <a:t>&gt;</a:t>
            </a:r>
            <a:endParaRPr lang="en-US"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p:txBody>
      </p:sp>
      <p:sp>
        <p:nvSpPr>
          <p:cNvPr id="22" name="TextBox 21"/>
          <p:cNvSpPr txBox="1"/>
          <p:nvPr/>
        </p:nvSpPr>
        <p:spPr>
          <a:xfrm>
            <a:off x="2560637" y="3566511"/>
            <a:ext cx="9220200" cy="1261884"/>
          </a:xfrm>
          <a:prstGeom prst="rect">
            <a:avLst/>
          </a:prstGeom>
          <a:solidFill>
            <a:schemeClr val="tx2"/>
          </a:solidFill>
          <a:ln>
            <a:noFill/>
          </a:ln>
        </p:spPr>
        <p:txBody>
          <a:bodyPr wrap="square" lIns="182880" tIns="146304" rIns="182880" bIns="182880" rtlCol="0">
            <a:spAutoFit/>
          </a:bodyPr>
          <a:lstStyle/>
          <a:p>
            <a:pPr>
              <a:lnSpc>
                <a:spcPct val="90000"/>
              </a:lnSpc>
              <a:spcAft>
                <a:spcPts val="600"/>
              </a:spcAft>
            </a:pPr>
            <a:r>
              <a:rPr lang="en-US" sz="2400" b="1" dirty="0" smtClean="0">
                <a:gradFill>
                  <a:gsLst>
                    <a:gs pos="0">
                      <a:srgbClr val="FFFFFF"/>
                    </a:gs>
                    <a:gs pos="100000">
                      <a:srgbClr val="FFFFFF"/>
                    </a:gs>
                  </a:gsLst>
                  <a:lin ang="5400000" scaled="1"/>
                </a:gradFill>
              </a:rPr>
              <a:t>Example</a:t>
            </a:r>
            <a:endParaRPr lang="en-US" sz="1600" dirty="0">
              <a:gradFill>
                <a:gsLst>
                  <a:gs pos="0">
                    <a:srgbClr val="FFFFFF"/>
                  </a:gs>
                  <a:gs pos="100000">
                    <a:srgbClr val="FFFFFF"/>
                  </a:gs>
                </a:gsLst>
                <a:lin ang="5400000" scaled="1"/>
              </a:gradFill>
            </a:endParaRPr>
          </a:p>
          <a:p>
            <a:pPr marL="228600"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Top level example of what a user can say</a:t>
            </a:r>
          </a:p>
          <a:p>
            <a:pPr marL="228600"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“Advertised” in </a:t>
            </a:r>
            <a:r>
              <a:rPr lang="en-US" sz="1600" dirty="0" err="1">
                <a:gradFill>
                  <a:gsLst>
                    <a:gs pos="0">
                      <a:srgbClr val="FFFFFF"/>
                    </a:gs>
                    <a:gs pos="100000">
                      <a:srgbClr val="FFFFFF"/>
                    </a:gs>
                  </a:gsLst>
                  <a:lin ang="5400000" scaled="1"/>
                </a:gradFill>
              </a:rPr>
              <a:t>Cortana’s</a:t>
            </a:r>
            <a:r>
              <a:rPr lang="en-US" sz="1600" dirty="0">
                <a:gradFill>
                  <a:gsLst>
                    <a:gs pos="0">
                      <a:srgbClr val="FFFFFF"/>
                    </a:gs>
                    <a:gs pos="100000">
                      <a:srgbClr val="FFFFFF"/>
                    </a:gs>
                  </a:gsLst>
                  <a:lin ang="5400000" scaled="1"/>
                </a:gradFill>
              </a:rPr>
              <a:t> “What can I do?” </a:t>
            </a:r>
            <a:r>
              <a:rPr lang="en-US" sz="1600" dirty="0" smtClean="0">
                <a:gradFill>
                  <a:gsLst>
                    <a:gs pos="0">
                      <a:srgbClr val="FFFFFF"/>
                    </a:gs>
                    <a:gs pos="100000">
                      <a:srgbClr val="FFFFFF"/>
                    </a:gs>
                  </a:gsLst>
                  <a:lin ang="5400000" scaled="1"/>
                </a:gradFill>
              </a:rPr>
              <a:t>UX</a:t>
            </a:r>
            <a:endParaRPr lang="en-US" sz="1600" dirty="0">
              <a:gradFill>
                <a:gsLst>
                  <a:gs pos="0">
                    <a:srgbClr val="FFFFFF"/>
                  </a:gs>
                  <a:gs pos="100000">
                    <a:srgbClr val="FFFFFF"/>
                  </a:gs>
                </a:gsLst>
                <a:lin ang="5400000" scaled="1"/>
              </a:gradFill>
            </a:endParaRPr>
          </a:p>
        </p:txBody>
      </p:sp>
    </p:spTree>
    <p:extLst>
      <p:ext uri="{BB962C8B-B14F-4D97-AF65-F5344CB8AC3E}">
        <p14:creationId xmlns:p14="http://schemas.microsoft.com/office/powerpoint/2010/main" val="411681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1"/>
            <a:ext cx="1646237" cy="5246263"/>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type="body" sz="quarter" idx="10"/>
          </p:nvPr>
        </p:nvSpPr>
        <p:spPr>
          <a:xfrm>
            <a:off x="1715293" y="1212851"/>
            <a:ext cx="10446544" cy="2954655"/>
          </a:xfrm>
        </p:spPr>
        <p:txBody>
          <a:bodyPr/>
          <a:lstStyle/>
          <a:p>
            <a:pPr marL="0" indent="0">
              <a:buNone/>
            </a:pPr>
            <a:r>
              <a:rPr lang="en-US" dirty="0" smtClean="0">
                <a:solidFill>
                  <a:srgbClr val="0000FF"/>
                </a:solidFill>
                <a:highlight>
                  <a:srgbClr val="FFFFFF"/>
                </a:highlight>
              </a:rPr>
              <a:t>&lt;</a:t>
            </a:r>
            <a:r>
              <a:rPr lang="en-US" dirty="0">
                <a:solidFill>
                  <a:srgbClr val="A31515"/>
                </a:solidFill>
                <a:highlight>
                  <a:srgbClr val="FFFFFF"/>
                </a:highlight>
              </a:rPr>
              <a:t>Command</a:t>
            </a:r>
            <a:r>
              <a:rPr lang="en-US" dirty="0">
                <a:solidFill>
                  <a:srgbClr val="0000FF"/>
                </a:solidFill>
                <a:highlight>
                  <a:srgbClr val="FFFFFF"/>
                </a:highlight>
              </a:rPr>
              <a:t> </a:t>
            </a:r>
            <a:r>
              <a:rPr lang="en-US" dirty="0">
                <a:solidFill>
                  <a:srgbClr val="FF0000"/>
                </a:solidFill>
                <a:highlight>
                  <a:srgbClr val="FFFFFF"/>
                </a:highlight>
              </a:rPr>
              <a:t>Name</a:t>
            </a:r>
            <a:r>
              <a:rPr lang="en-US" dirty="0" smtClean="0">
                <a:solidFill>
                  <a:srgbClr val="0000FF"/>
                </a:solidFill>
                <a:highlight>
                  <a:srgbClr val="FFFFFF"/>
                </a:highlight>
              </a:rPr>
              <a:t>=</a:t>
            </a:r>
            <a:r>
              <a:rPr lang="en-US" dirty="0" smtClean="0">
                <a:solidFill>
                  <a:srgbClr val="000000"/>
                </a:solidFill>
                <a:highlight>
                  <a:srgbClr val="FFFFFF"/>
                </a:highlight>
              </a:rPr>
              <a:t>“</a:t>
            </a:r>
            <a:r>
              <a:rPr lang="en-US" dirty="0" err="1" smtClean="0">
                <a:solidFill>
                  <a:srgbClr val="0000FF"/>
                </a:solidFill>
                <a:highlight>
                  <a:srgbClr val="FFFFFF"/>
                </a:highlight>
              </a:rPr>
              <a:t>showTripToDestination</a:t>
            </a:r>
            <a:r>
              <a:rPr lang="en-US" dirty="0" smtClean="0">
                <a:solidFill>
                  <a:srgbClr val="000000"/>
                </a:solidFill>
                <a:highlight>
                  <a:srgbClr val="FFFFFF"/>
                </a:highlight>
              </a:rPr>
              <a:t>"</a:t>
            </a:r>
            <a:r>
              <a:rPr lang="en-US" dirty="0" smtClean="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smtClean="0">
                <a:solidFill>
                  <a:srgbClr val="A31515"/>
                </a:solidFill>
                <a:highlight>
                  <a:srgbClr val="FFFFFF"/>
                </a:highlight>
              </a:rPr>
              <a:t>Example</a:t>
            </a:r>
            <a:r>
              <a:rPr lang="en-US" dirty="0" smtClean="0">
                <a:solidFill>
                  <a:srgbClr val="0000FF"/>
                </a:solidFill>
                <a:highlight>
                  <a:srgbClr val="FFFFFF"/>
                </a:highlight>
              </a:rPr>
              <a:t>&gt;</a:t>
            </a:r>
            <a:r>
              <a:rPr lang="en-US" dirty="0" smtClean="0">
                <a:solidFill>
                  <a:srgbClr val="000000"/>
                </a:solidFill>
                <a:highlight>
                  <a:srgbClr val="FFFFFF"/>
                </a:highlight>
              </a:rPr>
              <a:t>Show my trip to San Francisco</a:t>
            </a:r>
            <a:r>
              <a:rPr lang="en-US" dirty="0" smtClean="0">
                <a:solidFill>
                  <a:srgbClr val="0000FF"/>
                </a:solidFill>
                <a:highlight>
                  <a:srgbClr val="FFFFFF"/>
                </a:highlight>
              </a:rPr>
              <a:t>&lt;/</a:t>
            </a:r>
            <a:r>
              <a:rPr lang="en-US" dirty="0">
                <a:solidFill>
                  <a:srgbClr val="A31515"/>
                </a:solidFill>
                <a:highlight>
                  <a:srgbClr val="FFFFFF"/>
                </a:highlight>
              </a:rPr>
              <a:t>Example</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err="1" smtClean="0">
                <a:solidFill>
                  <a:srgbClr val="A31515"/>
                </a:solidFill>
                <a:highlight>
                  <a:srgbClr val="FFFFFF"/>
                </a:highlight>
              </a:rPr>
              <a:t>ListenFor</a:t>
            </a:r>
            <a:r>
              <a:rPr lang="en-US" dirty="0" smtClean="0">
                <a:solidFill>
                  <a:srgbClr val="0000FF"/>
                </a:solidFill>
                <a:highlight>
                  <a:srgbClr val="FFFFFF"/>
                </a:highlight>
              </a:rPr>
              <a:t>&gt;</a:t>
            </a:r>
            <a:r>
              <a:rPr lang="en-US" dirty="0" smtClean="0">
                <a:solidFill>
                  <a:srgbClr val="000000"/>
                </a:solidFill>
                <a:highlight>
                  <a:srgbClr val="FFFFFF"/>
                </a:highlight>
              </a:rPr>
              <a:t>show [my] trip to {destination}</a:t>
            </a:r>
            <a:r>
              <a:rPr lang="en-US" dirty="0" smtClean="0">
                <a:solidFill>
                  <a:srgbClr val="0000FF"/>
                </a:solidFill>
                <a:highlight>
                  <a:srgbClr val="FFFFFF"/>
                </a:highlight>
              </a:rPr>
              <a:t>&lt;/</a:t>
            </a:r>
            <a:r>
              <a:rPr lang="en-US" dirty="0" err="1">
                <a:solidFill>
                  <a:srgbClr val="A31515"/>
                </a:solidFill>
                <a:highlight>
                  <a:srgbClr val="FFFFFF"/>
                </a:highlight>
              </a:rPr>
              <a:t>ListenFor</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smtClean="0">
                <a:solidFill>
                  <a:srgbClr val="0000FF"/>
                </a:solidFill>
                <a:highlight>
                  <a:srgbClr val="FFFFFF"/>
                </a:highlight>
              </a:rPr>
              <a:t>      &lt;</a:t>
            </a:r>
            <a:r>
              <a:rPr lang="en-US" dirty="0" smtClean="0">
                <a:solidFill>
                  <a:srgbClr val="A31515"/>
                </a:solidFill>
                <a:highlight>
                  <a:srgbClr val="FFFFFF"/>
                </a:highlight>
              </a:rPr>
              <a:t>Feedback</a:t>
            </a:r>
            <a:r>
              <a:rPr lang="en-US" dirty="0" smtClean="0">
                <a:solidFill>
                  <a:srgbClr val="0000FF"/>
                </a:solidFill>
                <a:highlight>
                  <a:srgbClr val="FFFFFF"/>
                </a:highlight>
              </a:rPr>
              <a:t>&gt;</a:t>
            </a:r>
            <a:r>
              <a:rPr lang="en-US" dirty="0">
                <a:solidFill>
                  <a:srgbClr val="000000"/>
                </a:solidFill>
                <a:highlight>
                  <a:srgbClr val="FFFFFF"/>
                </a:highlight>
              </a:rPr>
              <a:t>Looking for trip to {destination}</a:t>
            </a:r>
            <a:r>
              <a:rPr lang="en-US" dirty="0" smtClean="0">
                <a:solidFill>
                  <a:srgbClr val="0000FF"/>
                </a:solidFill>
                <a:highlight>
                  <a:srgbClr val="FFFFFF"/>
                </a:highlight>
              </a:rPr>
              <a:t>&lt;/</a:t>
            </a:r>
            <a:r>
              <a:rPr lang="en-US" dirty="0">
                <a:solidFill>
                  <a:srgbClr val="A31515"/>
                </a:solidFill>
                <a:highlight>
                  <a:srgbClr val="FFFFFF"/>
                </a:highlight>
              </a:rPr>
              <a:t>Feedback</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a:solidFill>
                  <a:srgbClr val="0000FF"/>
                </a:solidFill>
                <a:highlight>
                  <a:srgbClr val="FFFFFF"/>
                </a:highlight>
              </a:rPr>
              <a:t>      &lt;</a:t>
            </a:r>
            <a:r>
              <a:rPr lang="en-US" dirty="0">
                <a:solidFill>
                  <a:srgbClr val="A31515"/>
                </a:solidFill>
                <a:highlight>
                  <a:srgbClr val="FFFFFF"/>
                </a:highlight>
              </a:rPr>
              <a:t>Navigate</a:t>
            </a:r>
            <a:r>
              <a:rPr lang="en-US" dirty="0">
                <a:solidFill>
                  <a:srgbClr val="0000FF"/>
                </a:solidFill>
                <a:highlight>
                  <a:srgbClr val="FFFFFF"/>
                </a:highlight>
              </a:rPr>
              <a:t>/&gt;</a:t>
            </a:r>
            <a:endParaRPr lang="en-US" dirty="0">
              <a:solidFill>
                <a:srgbClr val="000000"/>
              </a:solidFill>
              <a:highlight>
                <a:srgbClr val="FFFFFF"/>
              </a:highlight>
            </a:endParaRPr>
          </a:p>
          <a:p>
            <a:pPr marL="0" indent="0">
              <a:buNone/>
            </a:pPr>
            <a:r>
              <a:rPr lang="en-US" dirty="0" smtClean="0">
                <a:solidFill>
                  <a:srgbClr val="0000FF"/>
                </a:solidFill>
                <a:highlight>
                  <a:srgbClr val="FFFFFF"/>
                </a:highlight>
              </a:rPr>
              <a:t>&lt;/</a:t>
            </a:r>
            <a:r>
              <a:rPr lang="en-US" dirty="0">
                <a:solidFill>
                  <a:srgbClr val="A31515"/>
                </a:solidFill>
                <a:highlight>
                  <a:srgbClr val="FFFFFF"/>
                </a:highlight>
              </a:rPr>
              <a:t>Command</a:t>
            </a:r>
            <a:r>
              <a:rPr lang="en-US" dirty="0" smtClean="0">
                <a:solidFill>
                  <a:srgbClr val="0000FF"/>
                </a:solidFill>
                <a:highlight>
                  <a:srgbClr val="FFFFFF"/>
                </a:highlight>
              </a:rPr>
              <a:t>&gt;</a:t>
            </a:r>
          </a:p>
          <a:p>
            <a:pPr marL="0" indent="0">
              <a:buNone/>
            </a:pPr>
            <a:endParaRPr lang="en-US" dirty="0"/>
          </a:p>
        </p:txBody>
      </p:sp>
      <p:sp>
        <p:nvSpPr>
          <p:cNvPr id="2" name="Title 1"/>
          <p:cNvSpPr>
            <a:spLocks noGrp="1"/>
          </p:cNvSpPr>
          <p:nvPr>
            <p:ph type="title"/>
          </p:nvPr>
        </p:nvSpPr>
        <p:spPr>
          <a:xfrm>
            <a:off x="1646237" y="141564"/>
            <a:ext cx="11889564" cy="917575"/>
          </a:xfrm>
        </p:spPr>
        <p:txBody>
          <a:bodyPr/>
          <a:lstStyle/>
          <a:p>
            <a:r>
              <a:rPr lang="en-US" dirty="0" smtClean="0"/>
              <a:t>Voice Command Definition</a:t>
            </a:r>
            <a:endParaRPr lang="en-US" dirty="0"/>
          </a:p>
        </p:txBody>
      </p:sp>
      <p:sp>
        <p:nvSpPr>
          <p:cNvPr id="6" name="Text Placeholder 1"/>
          <p:cNvSpPr txBox="1">
            <a:spLocks/>
          </p:cNvSpPr>
          <p:nvPr/>
        </p:nvSpPr>
        <p:spPr>
          <a:xfrm>
            <a:off x="21974" y="5463653"/>
            <a:ext cx="12414501" cy="113877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sz="2000" b="1">
                <a:gradFill>
                  <a:gsLst>
                    <a:gs pos="100000">
                      <a:srgbClr val="404040"/>
                    </a:gs>
                    <a:gs pos="0">
                      <a:srgbClr val="404040"/>
                    </a:gs>
                  </a:gsLst>
                  <a:lin ang="5400000" scaled="0"/>
                </a:gradFill>
                <a:latin typeface="Segoe UI Light"/>
              </a:rPr>
              <a:t>Next Steps</a:t>
            </a:r>
            <a:r>
              <a:rPr sz="2000">
                <a:gradFill>
                  <a:gsLst>
                    <a:gs pos="100000">
                      <a:srgbClr val="404040"/>
                    </a:gs>
                    <a:gs pos="0">
                      <a:srgbClr val="404040"/>
                    </a:gs>
                  </a:gsLst>
                  <a:lin ang="5400000" scaled="0"/>
                </a:gradFill>
                <a:latin typeface="Segoe UI Light"/>
              </a:rPr>
              <a:t>:</a:t>
            </a:r>
          </a:p>
          <a:p>
            <a:r>
              <a:rPr sz="2000">
                <a:gradFill>
                  <a:gsLst>
                    <a:gs pos="100000">
                      <a:srgbClr val="404040"/>
                    </a:gs>
                    <a:gs pos="0">
                      <a:srgbClr val="404040"/>
                    </a:gs>
                  </a:gsLst>
                  <a:lin ang="5400000" scaled="0"/>
                </a:gradFill>
                <a:latin typeface="Segoe UI Light"/>
              </a:rPr>
              <a:t>Register VCD with </a:t>
            </a:r>
            <a:r>
              <a:rPr sz="1800">
                <a:solidFill>
                  <a:srgbClr val="000000"/>
                </a:solidFill>
                <a:ea typeface="Calibri" panose="020F0502020204030204" pitchFamily="34" charset="0"/>
              </a:rPr>
              <a:t>Windows.ApplicationModel.VoiceCommands.</a:t>
            </a:r>
            <a:r>
              <a:rPr sz="1800">
                <a:solidFill>
                  <a:srgbClr val="2B91AF"/>
                </a:solidFill>
                <a:ea typeface="Calibri" panose="020F0502020204030204" pitchFamily="34" charset="0"/>
              </a:rPr>
              <a:t>VoiceCommandDefinitionManager</a:t>
            </a:r>
            <a:endParaRPr sz="2000">
              <a:gradFill>
                <a:gsLst>
                  <a:gs pos="100000">
                    <a:srgbClr val="404040"/>
                  </a:gs>
                  <a:gs pos="0">
                    <a:srgbClr val="404040"/>
                  </a:gs>
                </a:gsLst>
                <a:lin ang="5400000" scaled="0"/>
              </a:gradFill>
              <a:latin typeface="Segoe UI Light"/>
            </a:endParaRPr>
          </a:p>
          <a:p>
            <a:r>
              <a:rPr sz="2000">
                <a:gradFill>
                  <a:gsLst>
                    <a:gs pos="100000">
                      <a:srgbClr val="404040"/>
                    </a:gs>
                    <a:gs pos="0">
                      <a:srgbClr val="404040"/>
                    </a:gs>
                  </a:gsLst>
                  <a:lin ang="5400000" scaled="0"/>
                </a:gradFill>
                <a:latin typeface="Segoe UI Light"/>
              </a:rPr>
              <a:t>Override </a:t>
            </a:r>
            <a:r>
              <a:rPr sz="1800" err="1">
                <a:gradFill>
                  <a:gsLst>
                    <a:gs pos="100000">
                      <a:srgbClr val="404040"/>
                    </a:gs>
                    <a:gs pos="0">
                      <a:srgbClr val="404040"/>
                    </a:gs>
                  </a:gsLst>
                  <a:lin ang="5400000" scaled="0"/>
                </a:gradFill>
              </a:rPr>
              <a:t>App.OnActivated</a:t>
            </a:r>
            <a:r>
              <a:rPr sz="1800">
                <a:gradFill>
                  <a:gsLst>
                    <a:gs pos="100000">
                      <a:srgbClr val="404040"/>
                    </a:gs>
                    <a:gs pos="0">
                      <a:srgbClr val="404040"/>
                    </a:gs>
                  </a:gsLst>
                  <a:lin ang="5400000" scaled="0"/>
                </a:gradFill>
              </a:rPr>
              <a:t>() </a:t>
            </a:r>
            <a:r>
              <a:rPr sz="2000">
                <a:gradFill>
                  <a:gsLst>
                    <a:gs pos="100000">
                      <a:srgbClr val="404040"/>
                    </a:gs>
                    <a:gs pos="0">
                      <a:srgbClr val="404040"/>
                    </a:gs>
                  </a:gsLst>
                  <a:lin ang="5400000" scaled="0"/>
                </a:gradFill>
                <a:latin typeface="Segoe UI Light"/>
              </a:rPr>
              <a:t>and launch your scenario based on context passed as name/value pairs</a:t>
            </a:r>
          </a:p>
        </p:txBody>
      </p:sp>
      <p:grpSp>
        <p:nvGrpSpPr>
          <p:cNvPr id="10" name="Group 9"/>
          <p:cNvGrpSpPr/>
          <p:nvPr/>
        </p:nvGrpSpPr>
        <p:grpSpPr>
          <a:xfrm>
            <a:off x="69056" y="141564"/>
            <a:ext cx="1447799" cy="1447799"/>
            <a:chOff x="2759075" y="2138746"/>
            <a:chExt cx="1447799" cy="1447799"/>
          </a:xfrm>
        </p:grpSpPr>
        <p:sp>
          <p:nvSpPr>
            <p:cNvPr id="11" name="Oval 10"/>
            <p:cNvSpPr/>
            <p:nvPr/>
          </p:nvSpPr>
          <p:spPr bwMode="auto">
            <a:xfrm>
              <a:off x="2759075" y="2138746"/>
              <a:ext cx="1447799" cy="1447799"/>
            </a:xfrm>
            <a:prstGeom prst="ellipse">
              <a:avLst/>
            </a:prstGeom>
            <a:solidFill>
              <a:schemeClr val="tx2"/>
            </a:solidFill>
            <a:ln w="539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12" name="Oval 11"/>
            <p:cNvSpPr/>
            <p:nvPr/>
          </p:nvSpPr>
          <p:spPr bwMode="auto">
            <a:xfrm>
              <a:off x="2772055" y="2197764"/>
              <a:ext cx="1329764" cy="1329764"/>
            </a:xfrm>
            <a:prstGeom prst="ellipse">
              <a:avLst/>
            </a:prstGeom>
            <a:solidFill>
              <a:schemeClr val="tx2"/>
            </a:solidFill>
            <a:ln w="539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smtClean="0">
                <a:gradFill>
                  <a:gsLst>
                    <a:gs pos="0">
                      <a:srgbClr val="00188F"/>
                    </a:gs>
                    <a:gs pos="100000">
                      <a:srgbClr val="00188F"/>
                    </a:gs>
                  </a:gsLst>
                  <a:lin ang="5400000" scaled="0"/>
                </a:gradFill>
                <a:ea typeface="Segoe UI" pitchFamily="34" charset="0"/>
                <a:cs typeface="Segoe UI" pitchFamily="34" charset="0"/>
              </a:endParaRPr>
            </a:p>
          </p:txBody>
        </p:sp>
        <p:sp>
          <p:nvSpPr>
            <p:cNvPr id="13" name="Freeform 5"/>
            <p:cNvSpPr>
              <a:spLocks noEditPoints="1"/>
            </p:cNvSpPr>
            <p:nvPr/>
          </p:nvSpPr>
          <p:spPr bwMode="auto">
            <a:xfrm>
              <a:off x="2950633" y="2444574"/>
              <a:ext cx="959216" cy="886180"/>
            </a:xfrm>
            <a:custGeom>
              <a:avLst/>
              <a:gdLst>
                <a:gd name="T0" fmla="*/ 300 w 330"/>
                <a:gd name="T1" fmla="*/ 105 h 305"/>
                <a:gd name="T2" fmla="*/ 295 w 330"/>
                <a:gd name="T3" fmla="*/ 143 h 305"/>
                <a:gd name="T4" fmla="*/ 178 w 330"/>
                <a:gd name="T5" fmla="*/ 276 h 305"/>
                <a:gd name="T6" fmla="*/ 26 w 330"/>
                <a:gd name="T7" fmla="*/ 196 h 305"/>
                <a:gd name="T8" fmla="*/ 168 w 330"/>
                <a:gd name="T9" fmla="*/ 216 h 305"/>
                <a:gd name="T10" fmla="*/ 320 w 330"/>
                <a:gd name="T11" fmla="*/ 62 h 305"/>
                <a:gd name="T12" fmla="*/ 164 w 330"/>
                <a:gd name="T13" fmla="*/ 3 h 305"/>
                <a:gd name="T14" fmla="*/ 19 w 330"/>
                <a:gd name="T15" fmla="*/ 149 h 305"/>
                <a:gd name="T16" fmla="*/ 0 w 330"/>
                <a:gd name="T17" fmla="*/ 194 h 305"/>
                <a:gd name="T18" fmla="*/ 1 w 330"/>
                <a:gd name="T19" fmla="*/ 216 h 305"/>
                <a:gd name="T20" fmla="*/ 51 w 330"/>
                <a:gd name="T21" fmla="*/ 263 h 305"/>
                <a:gd name="T22" fmla="*/ 200 w 330"/>
                <a:gd name="T23" fmla="*/ 299 h 305"/>
                <a:gd name="T24" fmla="*/ 323 w 330"/>
                <a:gd name="T25" fmla="*/ 137 h 305"/>
                <a:gd name="T26" fmla="*/ 316 w 330"/>
                <a:gd name="T27" fmla="*/ 96 h 305"/>
                <a:gd name="T28" fmla="*/ 209 w 330"/>
                <a:gd name="T29" fmla="*/ 39 h 305"/>
                <a:gd name="T30" fmla="*/ 224 w 330"/>
                <a:gd name="T31" fmla="*/ 60 h 305"/>
                <a:gd name="T32" fmla="*/ 206 w 330"/>
                <a:gd name="T33" fmla="*/ 60 h 305"/>
                <a:gd name="T34" fmla="*/ 217 w 330"/>
                <a:gd name="T35" fmla="*/ 70 h 305"/>
                <a:gd name="T36" fmla="*/ 199 w 330"/>
                <a:gd name="T37" fmla="*/ 70 h 305"/>
                <a:gd name="T38" fmla="*/ 210 w 330"/>
                <a:gd name="T39" fmla="*/ 80 h 305"/>
                <a:gd name="T40" fmla="*/ 192 w 330"/>
                <a:gd name="T41" fmla="*/ 80 h 305"/>
                <a:gd name="T42" fmla="*/ 203 w 330"/>
                <a:gd name="T43" fmla="*/ 90 h 305"/>
                <a:gd name="T44" fmla="*/ 185 w 330"/>
                <a:gd name="T45" fmla="*/ 90 h 305"/>
                <a:gd name="T46" fmla="*/ 196 w 330"/>
                <a:gd name="T47" fmla="*/ 100 h 305"/>
                <a:gd name="T48" fmla="*/ 178 w 330"/>
                <a:gd name="T49" fmla="*/ 100 h 305"/>
                <a:gd name="T50" fmla="*/ 189 w 330"/>
                <a:gd name="T51" fmla="*/ 110 h 305"/>
                <a:gd name="T52" fmla="*/ 171 w 330"/>
                <a:gd name="T53" fmla="*/ 110 h 305"/>
                <a:gd name="T54" fmla="*/ 162 w 330"/>
                <a:gd name="T55" fmla="*/ 123 h 305"/>
                <a:gd name="T56" fmla="*/ 149 w 330"/>
                <a:gd name="T57" fmla="*/ 99 h 305"/>
                <a:gd name="T58" fmla="*/ 108 w 330"/>
                <a:gd name="T59" fmla="*/ 147 h 305"/>
                <a:gd name="T60" fmla="*/ 140 w 330"/>
                <a:gd name="T61" fmla="*/ 137 h 305"/>
                <a:gd name="T62" fmla="*/ 144 w 330"/>
                <a:gd name="T63" fmla="*/ 76 h 305"/>
                <a:gd name="T64" fmla="*/ 142 w 330"/>
                <a:gd name="T65" fmla="*/ 97 h 305"/>
                <a:gd name="T66" fmla="*/ 157 w 330"/>
                <a:gd name="T67" fmla="*/ 130 h 305"/>
                <a:gd name="T68" fmla="*/ 206 w 330"/>
                <a:gd name="T69" fmla="*/ 98 h 305"/>
                <a:gd name="T70" fmla="*/ 204 w 330"/>
                <a:gd name="T71" fmla="*/ 119 h 305"/>
                <a:gd name="T72" fmla="*/ 137 w 330"/>
                <a:gd name="T73" fmla="*/ 158 h 305"/>
                <a:gd name="T74" fmla="*/ 151 w 330"/>
                <a:gd name="T75" fmla="*/ 175 h 305"/>
                <a:gd name="T76" fmla="*/ 108 w 330"/>
                <a:gd name="T77" fmla="*/ 14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0" h="305">
                  <a:moveTo>
                    <a:pt x="316" y="96"/>
                  </a:moveTo>
                  <a:cubicBezTo>
                    <a:pt x="310" y="95"/>
                    <a:pt x="301" y="98"/>
                    <a:pt x="300" y="105"/>
                  </a:cubicBezTo>
                  <a:cubicBezTo>
                    <a:pt x="298" y="115"/>
                    <a:pt x="298" y="126"/>
                    <a:pt x="297" y="134"/>
                  </a:cubicBezTo>
                  <a:cubicBezTo>
                    <a:pt x="297" y="137"/>
                    <a:pt x="297" y="142"/>
                    <a:pt x="295" y="143"/>
                  </a:cubicBezTo>
                  <a:cubicBezTo>
                    <a:pt x="259" y="187"/>
                    <a:pt x="223" y="230"/>
                    <a:pt x="188" y="273"/>
                  </a:cubicBezTo>
                  <a:cubicBezTo>
                    <a:pt x="185" y="277"/>
                    <a:pt x="182" y="277"/>
                    <a:pt x="178" y="276"/>
                  </a:cubicBezTo>
                  <a:cubicBezTo>
                    <a:pt x="136" y="263"/>
                    <a:pt x="94" y="251"/>
                    <a:pt x="51" y="238"/>
                  </a:cubicBezTo>
                  <a:cubicBezTo>
                    <a:pt x="32" y="232"/>
                    <a:pt x="22" y="216"/>
                    <a:pt x="26" y="196"/>
                  </a:cubicBezTo>
                  <a:cubicBezTo>
                    <a:pt x="28" y="181"/>
                    <a:pt x="35" y="177"/>
                    <a:pt x="49" y="181"/>
                  </a:cubicBezTo>
                  <a:cubicBezTo>
                    <a:pt x="88" y="193"/>
                    <a:pt x="129" y="203"/>
                    <a:pt x="168" y="216"/>
                  </a:cubicBezTo>
                  <a:cubicBezTo>
                    <a:pt x="180" y="219"/>
                    <a:pt x="187" y="216"/>
                    <a:pt x="194" y="207"/>
                  </a:cubicBezTo>
                  <a:cubicBezTo>
                    <a:pt x="236" y="159"/>
                    <a:pt x="278" y="110"/>
                    <a:pt x="320" y="62"/>
                  </a:cubicBezTo>
                  <a:cubicBezTo>
                    <a:pt x="330" y="50"/>
                    <a:pt x="327" y="40"/>
                    <a:pt x="313" y="37"/>
                  </a:cubicBezTo>
                  <a:cubicBezTo>
                    <a:pt x="262" y="25"/>
                    <a:pt x="213" y="13"/>
                    <a:pt x="164" y="3"/>
                  </a:cubicBezTo>
                  <a:cubicBezTo>
                    <a:pt x="155" y="0"/>
                    <a:pt x="149" y="3"/>
                    <a:pt x="143" y="9"/>
                  </a:cubicBezTo>
                  <a:cubicBezTo>
                    <a:pt x="101" y="56"/>
                    <a:pt x="61" y="102"/>
                    <a:pt x="19" y="149"/>
                  </a:cubicBezTo>
                  <a:cubicBezTo>
                    <a:pt x="14" y="155"/>
                    <a:pt x="10" y="162"/>
                    <a:pt x="7" y="168"/>
                  </a:cubicBezTo>
                  <a:cubicBezTo>
                    <a:pt x="4" y="177"/>
                    <a:pt x="3" y="185"/>
                    <a:pt x="0" y="194"/>
                  </a:cubicBezTo>
                  <a:cubicBezTo>
                    <a:pt x="0" y="200"/>
                    <a:pt x="0" y="204"/>
                    <a:pt x="0" y="210"/>
                  </a:cubicBezTo>
                  <a:cubicBezTo>
                    <a:pt x="0" y="212"/>
                    <a:pt x="1" y="214"/>
                    <a:pt x="1" y="216"/>
                  </a:cubicBezTo>
                  <a:cubicBezTo>
                    <a:pt x="4" y="230"/>
                    <a:pt x="10" y="244"/>
                    <a:pt x="23" y="251"/>
                  </a:cubicBezTo>
                  <a:cubicBezTo>
                    <a:pt x="30" y="257"/>
                    <a:pt x="41" y="260"/>
                    <a:pt x="51" y="263"/>
                  </a:cubicBezTo>
                  <a:cubicBezTo>
                    <a:pt x="94" y="277"/>
                    <a:pt x="138" y="289"/>
                    <a:pt x="181" y="302"/>
                  </a:cubicBezTo>
                  <a:cubicBezTo>
                    <a:pt x="188" y="305"/>
                    <a:pt x="194" y="305"/>
                    <a:pt x="200" y="299"/>
                  </a:cubicBezTo>
                  <a:cubicBezTo>
                    <a:pt x="240" y="249"/>
                    <a:pt x="279" y="201"/>
                    <a:pt x="320" y="152"/>
                  </a:cubicBezTo>
                  <a:cubicBezTo>
                    <a:pt x="323" y="149"/>
                    <a:pt x="323" y="143"/>
                    <a:pt x="323" y="137"/>
                  </a:cubicBezTo>
                  <a:cubicBezTo>
                    <a:pt x="324" y="130"/>
                    <a:pt x="323" y="121"/>
                    <a:pt x="324" y="114"/>
                  </a:cubicBezTo>
                  <a:cubicBezTo>
                    <a:pt x="324" y="105"/>
                    <a:pt x="323" y="99"/>
                    <a:pt x="316" y="96"/>
                  </a:cubicBezTo>
                  <a:close/>
                  <a:moveTo>
                    <a:pt x="184" y="49"/>
                  </a:moveTo>
                  <a:cubicBezTo>
                    <a:pt x="190" y="41"/>
                    <a:pt x="201" y="36"/>
                    <a:pt x="209" y="39"/>
                  </a:cubicBezTo>
                  <a:cubicBezTo>
                    <a:pt x="209" y="39"/>
                    <a:pt x="209" y="39"/>
                    <a:pt x="218" y="43"/>
                  </a:cubicBezTo>
                  <a:cubicBezTo>
                    <a:pt x="225" y="45"/>
                    <a:pt x="227" y="53"/>
                    <a:pt x="224" y="60"/>
                  </a:cubicBezTo>
                  <a:cubicBezTo>
                    <a:pt x="224" y="60"/>
                    <a:pt x="224" y="60"/>
                    <a:pt x="210" y="55"/>
                  </a:cubicBezTo>
                  <a:cubicBezTo>
                    <a:pt x="210" y="55"/>
                    <a:pt x="210" y="55"/>
                    <a:pt x="206" y="60"/>
                  </a:cubicBezTo>
                  <a:cubicBezTo>
                    <a:pt x="206" y="60"/>
                    <a:pt x="206" y="60"/>
                    <a:pt x="220" y="65"/>
                  </a:cubicBezTo>
                  <a:cubicBezTo>
                    <a:pt x="220" y="65"/>
                    <a:pt x="220" y="65"/>
                    <a:pt x="217" y="70"/>
                  </a:cubicBezTo>
                  <a:cubicBezTo>
                    <a:pt x="217" y="70"/>
                    <a:pt x="217" y="70"/>
                    <a:pt x="203" y="65"/>
                  </a:cubicBezTo>
                  <a:cubicBezTo>
                    <a:pt x="203" y="65"/>
                    <a:pt x="203" y="65"/>
                    <a:pt x="199" y="70"/>
                  </a:cubicBezTo>
                  <a:cubicBezTo>
                    <a:pt x="199" y="70"/>
                    <a:pt x="199" y="70"/>
                    <a:pt x="213" y="75"/>
                  </a:cubicBezTo>
                  <a:cubicBezTo>
                    <a:pt x="213" y="75"/>
                    <a:pt x="213" y="75"/>
                    <a:pt x="210" y="80"/>
                  </a:cubicBezTo>
                  <a:cubicBezTo>
                    <a:pt x="210" y="80"/>
                    <a:pt x="210" y="80"/>
                    <a:pt x="195" y="75"/>
                  </a:cubicBezTo>
                  <a:cubicBezTo>
                    <a:pt x="195" y="75"/>
                    <a:pt x="195" y="75"/>
                    <a:pt x="192" y="80"/>
                  </a:cubicBezTo>
                  <a:cubicBezTo>
                    <a:pt x="192" y="80"/>
                    <a:pt x="192" y="80"/>
                    <a:pt x="206" y="85"/>
                  </a:cubicBezTo>
                  <a:cubicBezTo>
                    <a:pt x="206" y="85"/>
                    <a:pt x="206" y="85"/>
                    <a:pt x="203" y="90"/>
                  </a:cubicBezTo>
                  <a:cubicBezTo>
                    <a:pt x="203" y="90"/>
                    <a:pt x="203" y="90"/>
                    <a:pt x="188" y="85"/>
                  </a:cubicBezTo>
                  <a:cubicBezTo>
                    <a:pt x="188" y="85"/>
                    <a:pt x="188" y="85"/>
                    <a:pt x="185" y="90"/>
                  </a:cubicBezTo>
                  <a:cubicBezTo>
                    <a:pt x="185" y="90"/>
                    <a:pt x="185" y="90"/>
                    <a:pt x="199" y="95"/>
                  </a:cubicBezTo>
                  <a:cubicBezTo>
                    <a:pt x="199" y="95"/>
                    <a:pt x="199" y="95"/>
                    <a:pt x="196" y="100"/>
                  </a:cubicBezTo>
                  <a:cubicBezTo>
                    <a:pt x="196" y="100"/>
                    <a:pt x="196" y="100"/>
                    <a:pt x="181" y="95"/>
                  </a:cubicBezTo>
                  <a:cubicBezTo>
                    <a:pt x="181" y="95"/>
                    <a:pt x="181" y="95"/>
                    <a:pt x="178" y="100"/>
                  </a:cubicBezTo>
                  <a:cubicBezTo>
                    <a:pt x="178" y="100"/>
                    <a:pt x="178" y="100"/>
                    <a:pt x="192" y="105"/>
                  </a:cubicBezTo>
                  <a:cubicBezTo>
                    <a:pt x="192" y="105"/>
                    <a:pt x="192" y="105"/>
                    <a:pt x="189" y="110"/>
                  </a:cubicBezTo>
                  <a:cubicBezTo>
                    <a:pt x="189" y="110"/>
                    <a:pt x="189" y="110"/>
                    <a:pt x="174" y="105"/>
                  </a:cubicBezTo>
                  <a:cubicBezTo>
                    <a:pt x="174" y="105"/>
                    <a:pt x="174" y="105"/>
                    <a:pt x="171" y="110"/>
                  </a:cubicBezTo>
                  <a:cubicBezTo>
                    <a:pt x="171" y="110"/>
                    <a:pt x="171" y="110"/>
                    <a:pt x="185" y="115"/>
                  </a:cubicBezTo>
                  <a:cubicBezTo>
                    <a:pt x="179" y="122"/>
                    <a:pt x="169" y="125"/>
                    <a:pt x="162" y="123"/>
                  </a:cubicBezTo>
                  <a:cubicBezTo>
                    <a:pt x="162" y="123"/>
                    <a:pt x="162" y="123"/>
                    <a:pt x="153" y="119"/>
                  </a:cubicBezTo>
                  <a:cubicBezTo>
                    <a:pt x="145" y="117"/>
                    <a:pt x="143" y="107"/>
                    <a:pt x="149" y="99"/>
                  </a:cubicBezTo>
                  <a:cubicBezTo>
                    <a:pt x="149" y="99"/>
                    <a:pt x="149" y="99"/>
                    <a:pt x="184" y="49"/>
                  </a:cubicBezTo>
                  <a:close/>
                  <a:moveTo>
                    <a:pt x="108" y="147"/>
                  </a:moveTo>
                  <a:cubicBezTo>
                    <a:pt x="108" y="147"/>
                    <a:pt x="108" y="147"/>
                    <a:pt x="128" y="154"/>
                  </a:cubicBezTo>
                  <a:cubicBezTo>
                    <a:pt x="128" y="154"/>
                    <a:pt x="128" y="154"/>
                    <a:pt x="140" y="137"/>
                  </a:cubicBezTo>
                  <a:cubicBezTo>
                    <a:pt x="124" y="131"/>
                    <a:pt x="120" y="111"/>
                    <a:pt x="132" y="93"/>
                  </a:cubicBezTo>
                  <a:cubicBezTo>
                    <a:pt x="132" y="93"/>
                    <a:pt x="132" y="93"/>
                    <a:pt x="144" y="76"/>
                  </a:cubicBezTo>
                  <a:cubicBezTo>
                    <a:pt x="144" y="76"/>
                    <a:pt x="144" y="76"/>
                    <a:pt x="154" y="79"/>
                  </a:cubicBezTo>
                  <a:cubicBezTo>
                    <a:pt x="154" y="79"/>
                    <a:pt x="154" y="79"/>
                    <a:pt x="142" y="97"/>
                  </a:cubicBezTo>
                  <a:cubicBezTo>
                    <a:pt x="133" y="109"/>
                    <a:pt x="136" y="123"/>
                    <a:pt x="147" y="127"/>
                  </a:cubicBezTo>
                  <a:cubicBezTo>
                    <a:pt x="147" y="127"/>
                    <a:pt x="147" y="127"/>
                    <a:pt x="157" y="130"/>
                  </a:cubicBezTo>
                  <a:cubicBezTo>
                    <a:pt x="168" y="134"/>
                    <a:pt x="185" y="128"/>
                    <a:pt x="194" y="116"/>
                  </a:cubicBezTo>
                  <a:cubicBezTo>
                    <a:pt x="194" y="116"/>
                    <a:pt x="194" y="116"/>
                    <a:pt x="206" y="98"/>
                  </a:cubicBezTo>
                  <a:cubicBezTo>
                    <a:pt x="216" y="101"/>
                    <a:pt x="216" y="101"/>
                    <a:pt x="216" y="101"/>
                  </a:cubicBezTo>
                  <a:cubicBezTo>
                    <a:pt x="216" y="101"/>
                    <a:pt x="216" y="101"/>
                    <a:pt x="204" y="119"/>
                  </a:cubicBezTo>
                  <a:cubicBezTo>
                    <a:pt x="191" y="136"/>
                    <a:pt x="166" y="146"/>
                    <a:pt x="150" y="140"/>
                  </a:cubicBezTo>
                  <a:cubicBezTo>
                    <a:pt x="150" y="140"/>
                    <a:pt x="150" y="140"/>
                    <a:pt x="137" y="158"/>
                  </a:cubicBezTo>
                  <a:cubicBezTo>
                    <a:pt x="137" y="158"/>
                    <a:pt x="137" y="158"/>
                    <a:pt x="158" y="165"/>
                  </a:cubicBezTo>
                  <a:cubicBezTo>
                    <a:pt x="158" y="165"/>
                    <a:pt x="158" y="165"/>
                    <a:pt x="151" y="175"/>
                  </a:cubicBezTo>
                  <a:cubicBezTo>
                    <a:pt x="151" y="175"/>
                    <a:pt x="151" y="175"/>
                    <a:pt x="101" y="157"/>
                  </a:cubicBezTo>
                  <a:cubicBezTo>
                    <a:pt x="101" y="157"/>
                    <a:pt x="101" y="157"/>
                    <a:pt x="108" y="14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sp>
        <p:nvSpPr>
          <p:cNvPr id="19" name="Freeform 18"/>
          <p:cNvSpPr/>
          <p:nvPr/>
        </p:nvSpPr>
        <p:spPr bwMode="auto">
          <a:xfrm>
            <a:off x="1646237" y="-1"/>
            <a:ext cx="10790240" cy="5246265"/>
          </a:xfrm>
          <a:custGeom>
            <a:avLst/>
            <a:gdLst>
              <a:gd name="connsiteX0" fmla="*/ 0 w 12436477"/>
              <a:gd name="connsiteY0" fmla="*/ 0 h 6994525"/>
              <a:gd name="connsiteX1" fmla="*/ 12436477 w 12436477"/>
              <a:gd name="connsiteY1" fmla="*/ 0 h 6994525"/>
              <a:gd name="connsiteX2" fmla="*/ 12436477 w 12436477"/>
              <a:gd name="connsiteY2" fmla="*/ 6994525 h 6994525"/>
              <a:gd name="connsiteX3" fmla="*/ 0 w 12436477"/>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7" h="6994525">
                <a:moveTo>
                  <a:pt x="0" y="0"/>
                </a:moveTo>
                <a:lnTo>
                  <a:pt x="12436477" y="0"/>
                </a:lnTo>
                <a:lnTo>
                  <a:pt x="12436477" y="6994525"/>
                </a:lnTo>
                <a:lnTo>
                  <a:pt x="0" y="6994525"/>
                </a:lnTo>
                <a:close/>
              </a:path>
            </a:pathLst>
          </a:custGeom>
          <a:solidFill>
            <a:schemeClr val="tx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785324" y="761303"/>
            <a:ext cx="8555396" cy="2316099"/>
          </a:xfrm>
          <a:prstGeom prst="rect">
            <a:avLst/>
          </a:prstGeom>
          <a:solidFill>
            <a:schemeClr val="bg1"/>
          </a:solidFill>
          <a:ln w="381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nSpc>
                <a:spcPct val="90000"/>
              </a:lnSpc>
              <a:spcBef>
                <a:spcPct val="20000"/>
              </a:spcBef>
              <a:buSzPct val="90000"/>
            </a:pPr>
            <a:r>
              <a:rPr lang="en-US" sz="2100" dirty="0">
                <a:solidFill>
                  <a:srgbClr val="0000FF"/>
                </a:solidFill>
                <a:highlight>
                  <a:srgbClr val="FFFFFF"/>
                </a:highlight>
                <a:latin typeface="Consolas" pitchFamily="49" charset="0"/>
                <a:cs typeface="Consolas" pitchFamily="49" charset="0"/>
              </a:rPr>
              <a:t>&lt;</a:t>
            </a:r>
            <a:r>
              <a:rPr lang="en-US" sz="2100" dirty="0">
                <a:solidFill>
                  <a:srgbClr val="A31515"/>
                </a:solidFill>
                <a:highlight>
                  <a:srgbClr val="FFFFFF"/>
                </a:highlight>
                <a:latin typeface="Consolas" pitchFamily="49" charset="0"/>
                <a:cs typeface="Consolas" pitchFamily="49" charset="0"/>
              </a:rPr>
              <a:t>Command</a:t>
            </a:r>
            <a:r>
              <a:rPr lang="en-US" sz="2100" dirty="0">
                <a:solidFill>
                  <a:srgbClr val="0000FF"/>
                </a:solidFill>
                <a:highlight>
                  <a:srgbClr val="FFFFFF"/>
                </a:highlight>
                <a:latin typeface="Consolas" pitchFamily="49" charset="0"/>
                <a:cs typeface="Consolas" pitchFamily="49" charset="0"/>
              </a:rPr>
              <a:t> </a:t>
            </a:r>
            <a:r>
              <a:rPr lang="en-US" sz="2100" dirty="0">
                <a:solidFill>
                  <a:srgbClr val="FF0000"/>
                </a:solidFill>
                <a:highlight>
                  <a:srgbClr val="FFFFFF"/>
                </a:highlight>
                <a:latin typeface="Consolas" pitchFamily="49" charset="0"/>
                <a:cs typeface="Consolas" pitchFamily="49" charset="0"/>
              </a:rPr>
              <a:t>Name</a:t>
            </a:r>
            <a:r>
              <a:rPr lang="en-US" sz="2100" dirty="0">
                <a:solidFill>
                  <a:srgbClr val="0000FF"/>
                </a:solidFill>
                <a:highlight>
                  <a:srgbClr val="FFFFFF"/>
                </a:highlight>
                <a:latin typeface="Consolas" pitchFamily="49" charset="0"/>
                <a:cs typeface="Consolas" pitchFamily="49" charset="0"/>
              </a:rPr>
              <a:t>=</a:t>
            </a:r>
            <a:r>
              <a:rPr lang="en-US" sz="2100" dirty="0">
                <a:solidFill>
                  <a:srgbClr val="000000"/>
                </a:solidFill>
                <a:highlight>
                  <a:srgbClr val="FFFFFF"/>
                </a:highlight>
                <a:latin typeface="Consolas" pitchFamily="49" charset="0"/>
                <a:cs typeface="Consolas" pitchFamily="49" charset="0"/>
              </a:rPr>
              <a:t>“</a:t>
            </a:r>
            <a:r>
              <a:rPr lang="en-US" sz="2100" dirty="0" err="1">
                <a:solidFill>
                  <a:srgbClr val="0000FF"/>
                </a:solidFill>
                <a:highlight>
                  <a:srgbClr val="FFFFFF"/>
                </a:highlight>
                <a:latin typeface="Consolas" pitchFamily="49" charset="0"/>
                <a:cs typeface="Consolas" pitchFamily="49" charset="0"/>
              </a:rPr>
              <a:t>showTripToDestination</a:t>
            </a:r>
            <a:r>
              <a:rPr lang="en-US" sz="2100" dirty="0">
                <a:solidFill>
                  <a:srgbClr val="000000"/>
                </a:solidFill>
                <a:highlight>
                  <a:srgbClr val="FFFFFF"/>
                </a:highlight>
                <a:latin typeface="Consolas" pitchFamily="49" charset="0"/>
                <a:cs typeface="Consolas" pitchFamily="49" charset="0"/>
              </a:rPr>
              <a:t>"</a:t>
            </a:r>
            <a:r>
              <a:rPr lang="en-US" sz="2100" dirty="0">
                <a:solidFill>
                  <a:srgbClr val="0000FF"/>
                </a:solidFill>
                <a:highlight>
                  <a:srgbClr val="FFFFFF"/>
                </a:highlight>
                <a:latin typeface="Consolas" pitchFamily="49" charset="0"/>
                <a:cs typeface="Consolas" pitchFamily="49" charset="0"/>
              </a:rPr>
              <a:t>&gt;</a:t>
            </a:r>
            <a:endParaRPr lang="en-US" sz="2100" dirty="0">
              <a:solidFill>
                <a:srgbClr val="000000"/>
              </a:solidFill>
              <a:highlight>
                <a:srgbClr val="FFFFFF"/>
              </a:highlight>
              <a:latin typeface="Consolas" pitchFamily="49" charset="0"/>
              <a:cs typeface="Consolas" pitchFamily="49" charset="0"/>
            </a:endParaRPr>
          </a:p>
          <a:p>
            <a:pPr>
              <a:lnSpc>
                <a:spcPct val="90000"/>
              </a:lnSpc>
              <a:spcBef>
                <a:spcPct val="20000"/>
              </a:spcBef>
              <a:buSzPct val="90000"/>
            </a:pPr>
            <a:r>
              <a:rPr lang="en-US" sz="2100" dirty="0" smtClean="0">
                <a:solidFill>
                  <a:srgbClr val="0000FF"/>
                </a:solidFill>
                <a:highlight>
                  <a:srgbClr val="FFFFFF"/>
                </a:highlight>
                <a:latin typeface="Consolas" pitchFamily="49" charset="0"/>
                <a:cs typeface="Consolas" pitchFamily="49" charset="0"/>
              </a:rPr>
              <a:t>  &lt;</a:t>
            </a:r>
            <a:r>
              <a:rPr lang="en-US" sz="2100" dirty="0">
                <a:solidFill>
                  <a:srgbClr val="A31515"/>
                </a:solidFill>
                <a:highlight>
                  <a:srgbClr val="FFFFFF"/>
                </a:highlight>
                <a:latin typeface="Consolas" pitchFamily="49" charset="0"/>
                <a:cs typeface="Consolas" pitchFamily="49" charset="0"/>
              </a:rPr>
              <a:t>Example</a:t>
            </a:r>
            <a:r>
              <a:rPr lang="en-US" sz="2100" dirty="0">
                <a:solidFill>
                  <a:srgbClr val="0000FF"/>
                </a:solidFill>
                <a:highlight>
                  <a:srgbClr val="FFFFFF"/>
                </a:highlight>
                <a:latin typeface="Consolas" pitchFamily="49" charset="0"/>
                <a:cs typeface="Consolas" pitchFamily="49" charset="0"/>
              </a:rPr>
              <a:t>&gt;</a:t>
            </a:r>
            <a:r>
              <a:rPr lang="en-US" sz="2100" dirty="0">
                <a:solidFill>
                  <a:srgbClr val="000000"/>
                </a:solidFill>
                <a:highlight>
                  <a:srgbClr val="FFFFFF"/>
                </a:highlight>
                <a:latin typeface="Consolas" pitchFamily="49" charset="0"/>
                <a:cs typeface="Consolas" pitchFamily="49" charset="0"/>
              </a:rPr>
              <a:t>Show my trip to San Francisco</a:t>
            </a:r>
            <a:r>
              <a:rPr lang="en-US" sz="2100" dirty="0">
                <a:solidFill>
                  <a:srgbClr val="0000FF"/>
                </a:solidFill>
                <a:highlight>
                  <a:srgbClr val="FFFFFF"/>
                </a:highlight>
                <a:latin typeface="Consolas" pitchFamily="49" charset="0"/>
                <a:cs typeface="Consolas" pitchFamily="49" charset="0"/>
              </a:rPr>
              <a:t>&lt;/</a:t>
            </a:r>
            <a:r>
              <a:rPr lang="en-US" sz="2100" dirty="0">
                <a:solidFill>
                  <a:srgbClr val="A31515"/>
                </a:solidFill>
                <a:highlight>
                  <a:srgbClr val="FFFFFF"/>
                </a:highlight>
                <a:latin typeface="Consolas" pitchFamily="49" charset="0"/>
                <a:cs typeface="Consolas" pitchFamily="49" charset="0"/>
              </a:rPr>
              <a:t>Example</a:t>
            </a:r>
            <a:r>
              <a:rPr lang="en-US" sz="2100" dirty="0">
                <a:solidFill>
                  <a:srgbClr val="0000FF"/>
                </a:solidFill>
                <a:highlight>
                  <a:srgbClr val="FFFFFF"/>
                </a:highlight>
                <a:latin typeface="Consolas" pitchFamily="49" charset="0"/>
                <a:cs typeface="Consolas" pitchFamily="49" charset="0"/>
              </a:rPr>
              <a:t>&gt;</a:t>
            </a:r>
            <a:endParaRPr lang="en-US" sz="2100" dirty="0">
              <a:solidFill>
                <a:srgbClr val="000000"/>
              </a:solidFill>
              <a:highlight>
                <a:srgbClr val="FFFFFF"/>
              </a:highlight>
              <a:latin typeface="Consolas" pitchFamily="49" charset="0"/>
              <a:cs typeface="Consolas" pitchFamily="49" charset="0"/>
            </a:endParaRPr>
          </a:p>
          <a:p>
            <a:pPr>
              <a:lnSpc>
                <a:spcPct val="90000"/>
              </a:lnSpc>
              <a:spcBef>
                <a:spcPct val="20000"/>
              </a:spcBef>
              <a:buSzPct val="90000"/>
            </a:pPr>
            <a:r>
              <a:rPr lang="en-US" sz="2100" dirty="0" smtClean="0">
                <a:solidFill>
                  <a:srgbClr val="0000FF"/>
                </a:solidFill>
                <a:highlight>
                  <a:srgbClr val="FFFFFF"/>
                </a:highlight>
                <a:latin typeface="Consolas" pitchFamily="49" charset="0"/>
                <a:cs typeface="Consolas" pitchFamily="49" charset="0"/>
              </a:rPr>
              <a:t>  &lt;</a:t>
            </a:r>
            <a:r>
              <a:rPr lang="en-US" sz="2100" dirty="0" err="1">
                <a:solidFill>
                  <a:srgbClr val="A31515"/>
                </a:solidFill>
                <a:highlight>
                  <a:srgbClr val="FFFFFF"/>
                </a:highlight>
                <a:latin typeface="Consolas" pitchFamily="49" charset="0"/>
                <a:cs typeface="Consolas" pitchFamily="49" charset="0"/>
              </a:rPr>
              <a:t>ListenFor</a:t>
            </a:r>
            <a:r>
              <a:rPr lang="en-US" sz="2100" dirty="0">
                <a:solidFill>
                  <a:srgbClr val="0000FF"/>
                </a:solidFill>
                <a:highlight>
                  <a:srgbClr val="FFFFFF"/>
                </a:highlight>
                <a:latin typeface="Consolas" pitchFamily="49" charset="0"/>
                <a:cs typeface="Consolas" pitchFamily="49" charset="0"/>
              </a:rPr>
              <a:t>&gt;</a:t>
            </a:r>
            <a:r>
              <a:rPr lang="en-US" sz="2100" dirty="0">
                <a:solidFill>
                  <a:srgbClr val="000000"/>
                </a:solidFill>
                <a:highlight>
                  <a:srgbClr val="FFFFFF"/>
                </a:highlight>
                <a:latin typeface="Consolas" pitchFamily="49" charset="0"/>
                <a:cs typeface="Consolas" pitchFamily="49" charset="0"/>
              </a:rPr>
              <a:t>show [my] trip to </a:t>
            </a:r>
            <a:r>
              <a:rPr lang="en-US" sz="2100" dirty="0" smtClean="0">
                <a:solidFill>
                  <a:srgbClr val="000000"/>
                </a:solidFill>
                <a:highlight>
                  <a:srgbClr val="FFFFFF"/>
                </a:highlight>
                <a:latin typeface="Consolas" pitchFamily="49" charset="0"/>
                <a:cs typeface="Consolas" pitchFamily="49" charset="0"/>
              </a:rPr>
              <a:t>{destination</a:t>
            </a:r>
            <a:r>
              <a:rPr lang="en-US" sz="2100" dirty="0">
                <a:solidFill>
                  <a:srgbClr val="000000"/>
                </a:solidFill>
                <a:highlight>
                  <a:srgbClr val="FFFFFF"/>
                </a:highlight>
                <a:latin typeface="Consolas" pitchFamily="49" charset="0"/>
                <a:cs typeface="Consolas" pitchFamily="49" charset="0"/>
              </a:rPr>
              <a:t>}</a:t>
            </a:r>
            <a:r>
              <a:rPr lang="en-US" sz="2100" dirty="0">
                <a:solidFill>
                  <a:srgbClr val="0000FF"/>
                </a:solidFill>
                <a:highlight>
                  <a:srgbClr val="FFFFFF"/>
                </a:highlight>
                <a:latin typeface="Consolas" pitchFamily="49" charset="0"/>
                <a:cs typeface="Consolas" pitchFamily="49" charset="0"/>
              </a:rPr>
              <a:t>&lt;/</a:t>
            </a:r>
            <a:r>
              <a:rPr lang="en-US" sz="2100" dirty="0" err="1">
                <a:solidFill>
                  <a:srgbClr val="A31515"/>
                </a:solidFill>
                <a:highlight>
                  <a:srgbClr val="FFFFFF"/>
                </a:highlight>
                <a:latin typeface="Consolas" pitchFamily="49" charset="0"/>
                <a:cs typeface="Consolas" pitchFamily="49" charset="0"/>
              </a:rPr>
              <a:t>ListenFor</a:t>
            </a:r>
            <a:r>
              <a:rPr lang="en-US" sz="2100" dirty="0">
                <a:solidFill>
                  <a:srgbClr val="0000FF"/>
                </a:solidFill>
                <a:highlight>
                  <a:srgbClr val="FFFFFF"/>
                </a:highlight>
                <a:latin typeface="Consolas" pitchFamily="49" charset="0"/>
                <a:cs typeface="Consolas" pitchFamily="49" charset="0"/>
              </a:rPr>
              <a:t>&gt;</a:t>
            </a:r>
            <a:endParaRPr lang="en-US" sz="2100" dirty="0">
              <a:solidFill>
                <a:srgbClr val="000000"/>
              </a:solidFill>
              <a:highlight>
                <a:srgbClr val="FFFFFF"/>
              </a:highlight>
              <a:latin typeface="Consolas" pitchFamily="49" charset="0"/>
              <a:cs typeface="Consolas" pitchFamily="49" charset="0"/>
            </a:endParaRPr>
          </a:p>
          <a:p>
            <a:pPr>
              <a:lnSpc>
                <a:spcPct val="90000"/>
              </a:lnSpc>
              <a:spcBef>
                <a:spcPct val="20000"/>
              </a:spcBef>
              <a:buSzPct val="90000"/>
            </a:pPr>
            <a:r>
              <a:rPr lang="en-US" sz="2100" dirty="0" smtClean="0">
                <a:solidFill>
                  <a:srgbClr val="0000FF"/>
                </a:solidFill>
                <a:highlight>
                  <a:srgbClr val="FFFFFF"/>
                </a:highlight>
                <a:latin typeface="Consolas" pitchFamily="49" charset="0"/>
                <a:cs typeface="Consolas" pitchFamily="49" charset="0"/>
              </a:rPr>
              <a:t>  &lt;</a:t>
            </a:r>
            <a:r>
              <a:rPr lang="en-US" sz="2100" dirty="0">
                <a:solidFill>
                  <a:srgbClr val="A31515"/>
                </a:solidFill>
                <a:highlight>
                  <a:srgbClr val="FFFFFF"/>
                </a:highlight>
                <a:latin typeface="Consolas" pitchFamily="49" charset="0"/>
                <a:cs typeface="Consolas" pitchFamily="49" charset="0"/>
              </a:rPr>
              <a:t>Feedback</a:t>
            </a:r>
            <a:r>
              <a:rPr lang="en-US" sz="2100" dirty="0">
                <a:solidFill>
                  <a:srgbClr val="0000FF"/>
                </a:solidFill>
                <a:highlight>
                  <a:srgbClr val="FFFFFF"/>
                </a:highlight>
                <a:latin typeface="Consolas" pitchFamily="49" charset="0"/>
                <a:cs typeface="Consolas" pitchFamily="49" charset="0"/>
              </a:rPr>
              <a:t>&gt;</a:t>
            </a:r>
            <a:r>
              <a:rPr lang="en-US" sz="2100" dirty="0">
                <a:solidFill>
                  <a:srgbClr val="000000"/>
                </a:solidFill>
                <a:highlight>
                  <a:srgbClr val="FFFFFF"/>
                </a:highlight>
                <a:latin typeface="Consolas" pitchFamily="49" charset="0"/>
                <a:cs typeface="Consolas" pitchFamily="49" charset="0"/>
              </a:rPr>
              <a:t>Looking for trip to {destination}</a:t>
            </a:r>
            <a:r>
              <a:rPr lang="en-US" sz="2100" dirty="0">
                <a:solidFill>
                  <a:srgbClr val="0000FF"/>
                </a:solidFill>
                <a:highlight>
                  <a:srgbClr val="FFFFFF"/>
                </a:highlight>
                <a:latin typeface="Consolas" pitchFamily="49" charset="0"/>
                <a:cs typeface="Consolas" pitchFamily="49" charset="0"/>
              </a:rPr>
              <a:t>&lt;/</a:t>
            </a:r>
            <a:r>
              <a:rPr lang="en-US" sz="2100" dirty="0">
                <a:solidFill>
                  <a:srgbClr val="A31515"/>
                </a:solidFill>
                <a:highlight>
                  <a:srgbClr val="FFFFFF"/>
                </a:highlight>
                <a:latin typeface="Consolas" pitchFamily="49" charset="0"/>
                <a:cs typeface="Consolas" pitchFamily="49" charset="0"/>
              </a:rPr>
              <a:t>Feedback</a:t>
            </a:r>
            <a:r>
              <a:rPr lang="en-US" sz="2100" dirty="0">
                <a:solidFill>
                  <a:srgbClr val="0000FF"/>
                </a:solidFill>
                <a:highlight>
                  <a:srgbClr val="FFFFFF"/>
                </a:highlight>
                <a:latin typeface="Consolas" pitchFamily="49" charset="0"/>
                <a:cs typeface="Consolas" pitchFamily="49" charset="0"/>
              </a:rPr>
              <a:t>&gt;</a:t>
            </a:r>
            <a:endParaRPr lang="en-US" sz="2100" dirty="0">
              <a:solidFill>
                <a:srgbClr val="000000"/>
              </a:solidFill>
              <a:highlight>
                <a:srgbClr val="FFFFFF"/>
              </a:highlight>
              <a:latin typeface="Consolas" pitchFamily="49" charset="0"/>
              <a:cs typeface="Consolas" pitchFamily="49" charset="0"/>
            </a:endParaRPr>
          </a:p>
          <a:p>
            <a:pPr>
              <a:lnSpc>
                <a:spcPct val="90000"/>
              </a:lnSpc>
              <a:spcBef>
                <a:spcPct val="20000"/>
              </a:spcBef>
              <a:buSzPct val="90000"/>
            </a:pPr>
            <a:r>
              <a:rPr lang="en-US" sz="2100" dirty="0" smtClean="0">
                <a:solidFill>
                  <a:srgbClr val="0000FF"/>
                </a:solidFill>
                <a:highlight>
                  <a:srgbClr val="FFFFFF"/>
                </a:highlight>
                <a:latin typeface="Consolas" pitchFamily="49" charset="0"/>
                <a:cs typeface="Consolas" pitchFamily="49" charset="0"/>
              </a:rPr>
              <a:t>  &lt;</a:t>
            </a:r>
            <a:r>
              <a:rPr lang="en-US" sz="2100" dirty="0">
                <a:solidFill>
                  <a:srgbClr val="A31515"/>
                </a:solidFill>
                <a:highlight>
                  <a:srgbClr val="FFFFFF"/>
                </a:highlight>
                <a:latin typeface="Consolas" pitchFamily="49" charset="0"/>
                <a:cs typeface="Consolas" pitchFamily="49" charset="0"/>
              </a:rPr>
              <a:t>Navigate</a:t>
            </a:r>
            <a:r>
              <a:rPr lang="en-US" sz="2100" dirty="0">
                <a:solidFill>
                  <a:srgbClr val="0000FF"/>
                </a:solidFill>
                <a:highlight>
                  <a:srgbClr val="FFFFFF"/>
                </a:highlight>
                <a:latin typeface="Consolas" pitchFamily="49" charset="0"/>
                <a:cs typeface="Consolas" pitchFamily="49" charset="0"/>
              </a:rPr>
              <a:t>/&gt;</a:t>
            </a:r>
            <a:endParaRPr lang="en-US" sz="2100" dirty="0">
              <a:solidFill>
                <a:srgbClr val="000000"/>
              </a:solidFill>
              <a:highlight>
                <a:srgbClr val="FFFFFF"/>
              </a:highlight>
              <a:latin typeface="Consolas" pitchFamily="49" charset="0"/>
              <a:cs typeface="Consolas" pitchFamily="49" charset="0"/>
            </a:endParaRPr>
          </a:p>
          <a:p>
            <a:pPr>
              <a:lnSpc>
                <a:spcPct val="90000"/>
              </a:lnSpc>
              <a:spcBef>
                <a:spcPct val="20000"/>
              </a:spcBef>
              <a:buSzPct val="90000"/>
            </a:pPr>
            <a:r>
              <a:rPr lang="en-US" sz="2100" dirty="0" smtClean="0">
                <a:solidFill>
                  <a:srgbClr val="0000FF"/>
                </a:solidFill>
                <a:highlight>
                  <a:srgbClr val="FFFFFF"/>
                </a:highlight>
                <a:latin typeface="Consolas" pitchFamily="49" charset="0"/>
                <a:cs typeface="Consolas" pitchFamily="49" charset="0"/>
              </a:rPr>
              <a:t>&lt;/</a:t>
            </a:r>
            <a:r>
              <a:rPr lang="en-US" sz="2100" dirty="0">
                <a:solidFill>
                  <a:srgbClr val="A31515"/>
                </a:solidFill>
                <a:highlight>
                  <a:srgbClr val="FFFFFF"/>
                </a:highlight>
                <a:latin typeface="Consolas" pitchFamily="49" charset="0"/>
                <a:cs typeface="Consolas" pitchFamily="49" charset="0"/>
              </a:rPr>
              <a:t>Command</a:t>
            </a:r>
            <a:r>
              <a:rPr lang="en-US" sz="2100" dirty="0" smtClean="0">
                <a:solidFill>
                  <a:srgbClr val="0000FF"/>
                </a:solidFill>
                <a:highlight>
                  <a:srgbClr val="FFFFFF"/>
                </a:highlight>
                <a:latin typeface="Consolas" pitchFamily="49" charset="0"/>
                <a:cs typeface="Consolas" pitchFamily="49" charset="0"/>
              </a:rPr>
              <a:t>&gt;</a:t>
            </a:r>
            <a:endParaRPr lang="en-US" sz="2000" dirty="0">
              <a:gradFill>
                <a:gsLst>
                  <a:gs pos="100000">
                    <a:srgbClr val="404040"/>
                  </a:gs>
                  <a:gs pos="0">
                    <a:srgbClr val="404040"/>
                  </a:gs>
                </a:gsLst>
                <a:lin ang="5400000" scaled="0"/>
              </a:gradFill>
              <a:latin typeface="Consolas" panose="020B0609020204030204" pitchFamily="49" charset="0"/>
              <a:ea typeface="Calibri" panose="020F0502020204030204" pitchFamily="34" charset="0"/>
              <a:cs typeface="Consolas" panose="020B0609020204030204" pitchFamily="49" charset="0"/>
            </a:endParaRPr>
          </a:p>
        </p:txBody>
      </p:sp>
      <p:sp>
        <p:nvSpPr>
          <p:cNvPr id="16" name="TextBox 15"/>
          <p:cNvSpPr txBox="1"/>
          <p:nvPr/>
        </p:nvSpPr>
        <p:spPr>
          <a:xfrm>
            <a:off x="1785324" y="3088750"/>
            <a:ext cx="8559100" cy="2157514"/>
          </a:xfrm>
          <a:prstGeom prst="rect">
            <a:avLst/>
          </a:prstGeom>
          <a:solidFill>
            <a:schemeClr val="tx2"/>
          </a:solidFill>
          <a:ln>
            <a:noFill/>
          </a:ln>
        </p:spPr>
        <p:txBody>
          <a:bodyPr wrap="square" lIns="182880" tIns="146304" rIns="182880" bIns="182880" rtlCol="0">
            <a:spAutoFit/>
          </a:bodyPr>
          <a:lstStyle/>
          <a:p>
            <a:pPr>
              <a:lnSpc>
                <a:spcPct val="90000"/>
              </a:lnSpc>
              <a:spcAft>
                <a:spcPts val="600"/>
              </a:spcAft>
            </a:pPr>
            <a:r>
              <a:rPr lang="en-US" sz="2400" b="1" dirty="0" smtClean="0">
                <a:gradFill>
                  <a:gsLst>
                    <a:gs pos="0">
                      <a:srgbClr val="FFFFFF"/>
                    </a:gs>
                    <a:gs pos="100000">
                      <a:srgbClr val="FFFFFF"/>
                    </a:gs>
                  </a:gsLst>
                  <a:lin ang="5400000" scaled="1"/>
                </a:gradFill>
              </a:rPr>
              <a:t>Command</a:t>
            </a:r>
            <a:endParaRPr lang="en-US" sz="1600" dirty="0">
              <a:gradFill>
                <a:gsLst>
                  <a:gs pos="0">
                    <a:srgbClr val="FFFFFF"/>
                  </a:gs>
                  <a:gs pos="100000">
                    <a:srgbClr val="FFFFFF"/>
                  </a:gs>
                </a:gsLst>
                <a:lin ang="5400000" scaled="1"/>
              </a:gradFill>
            </a:endParaRPr>
          </a:p>
          <a:p>
            <a:pPr marL="228600"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Logical unit of user “intent</a:t>
            </a:r>
            <a:r>
              <a:rPr lang="en-US" sz="1600" dirty="0" smtClean="0">
                <a:gradFill>
                  <a:gsLst>
                    <a:gs pos="0">
                      <a:srgbClr val="FFFFFF"/>
                    </a:gs>
                    <a:gs pos="100000">
                      <a:srgbClr val="FFFFFF"/>
                    </a:gs>
                  </a:gsLst>
                  <a:lin ang="5400000" scaled="1"/>
                </a:gradFill>
              </a:rPr>
              <a:t>”.  Contains </a:t>
            </a:r>
            <a:r>
              <a:rPr lang="en-US" sz="1600" dirty="0">
                <a:gradFill>
                  <a:gsLst>
                    <a:gs pos="0">
                      <a:srgbClr val="FFFFFF"/>
                    </a:gs>
                    <a:gs pos="100000">
                      <a:srgbClr val="FFFFFF"/>
                    </a:gs>
                  </a:gsLst>
                  <a:lin ang="5400000" scaled="1"/>
                </a:gradFill>
              </a:rPr>
              <a:t>…</a:t>
            </a:r>
          </a:p>
          <a:p>
            <a:pPr marL="694971" lvl="1"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 What the user says to Cortana</a:t>
            </a:r>
          </a:p>
          <a:p>
            <a:pPr marL="694971" lvl="1"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 What Cortana says in response</a:t>
            </a:r>
          </a:p>
          <a:p>
            <a:pPr marL="694971" lvl="1" indent="-228600">
              <a:lnSpc>
                <a:spcPct val="90000"/>
              </a:lnSpc>
              <a:spcAft>
                <a:spcPts val="600"/>
              </a:spcAft>
              <a:buFont typeface="Wingdings" panose="05000000000000000000" pitchFamily="2" charset="2"/>
              <a:buChar char="§"/>
            </a:pPr>
            <a:r>
              <a:rPr lang="en-US" sz="1600" dirty="0">
                <a:gradFill>
                  <a:gsLst>
                    <a:gs pos="0">
                      <a:srgbClr val="FFFFFF"/>
                    </a:gs>
                    <a:gs pos="100000">
                      <a:srgbClr val="FFFFFF"/>
                    </a:gs>
                  </a:gsLst>
                  <a:lin ang="5400000" scaled="1"/>
                </a:gradFill>
              </a:rPr>
              <a:t>… What action Cortana will </a:t>
            </a:r>
            <a:r>
              <a:rPr lang="en-US" sz="1600" dirty="0" smtClean="0">
                <a:gradFill>
                  <a:gsLst>
                    <a:gs pos="0">
                      <a:srgbClr val="FFFFFF"/>
                    </a:gs>
                    <a:gs pos="100000">
                      <a:srgbClr val="FFFFFF"/>
                    </a:gs>
                  </a:gsLst>
                  <a:lin ang="5400000" scaled="1"/>
                </a:gradFill>
              </a:rPr>
              <a:t>perform, i.e. </a:t>
            </a:r>
          </a:p>
          <a:p>
            <a:pPr lvl="1">
              <a:lnSpc>
                <a:spcPct val="90000"/>
              </a:lnSpc>
              <a:spcAft>
                <a:spcPts val="600"/>
              </a:spcAft>
            </a:pPr>
            <a:r>
              <a:rPr lang="en-US" sz="1600" dirty="0">
                <a:gradFill>
                  <a:gsLst>
                    <a:gs pos="0">
                      <a:srgbClr val="FFFFFF"/>
                    </a:gs>
                    <a:gs pos="100000">
                      <a:srgbClr val="FFFFFF"/>
                    </a:gs>
                  </a:gsLst>
                  <a:lin ang="5400000" scaled="1"/>
                </a:gradFill>
              </a:rPr>
              <a:t> </a:t>
            </a:r>
            <a:r>
              <a:rPr lang="en-US" sz="1600" dirty="0" smtClean="0">
                <a:gradFill>
                  <a:gsLst>
                    <a:gs pos="0">
                      <a:srgbClr val="FFFFFF"/>
                    </a:gs>
                    <a:gs pos="100000">
                      <a:srgbClr val="FFFFFF"/>
                    </a:gs>
                  </a:gsLst>
                  <a:lin ang="5400000" scaled="1"/>
                </a:gradFill>
              </a:rPr>
              <a:t>     &lt;</a:t>
            </a:r>
            <a:r>
              <a:rPr lang="en-US" sz="1600" dirty="0">
                <a:gradFill>
                  <a:gsLst>
                    <a:gs pos="0">
                      <a:srgbClr val="FFFFFF"/>
                    </a:gs>
                    <a:gs pos="100000">
                      <a:srgbClr val="FFFFFF"/>
                    </a:gs>
                  </a:gsLst>
                  <a:lin ang="5400000" scaled="1"/>
                </a:gradFill>
              </a:rPr>
              <a:t>Navigate/&gt; element indicates it is a foreground voice </a:t>
            </a:r>
            <a:r>
              <a:rPr lang="en-US" sz="1600" dirty="0" smtClean="0">
                <a:gradFill>
                  <a:gsLst>
                    <a:gs pos="0">
                      <a:srgbClr val="FFFFFF"/>
                    </a:gs>
                    <a:gs pos="100000">
                      <a:srgbClr val="FFFFFF"/>
                    </a:gs>
                  </a:gsLst>
                  <a:lin ang="5400000" scaled="1"/>
                </a:gradFill>
              </a:rPr>
              <a:t>command</a:t>
            </a:r>
            <a:endParaRPr lang="en-US" sz="1600" dirty="0">
              <a:gradFill>
                <a:gsLst>
                  <a:gs pos="0">
                    <a:srgbClr val="FFFFFF"/>
                  </a:gs>
                  <a:gs pos="100000">
                    <a:srgbClr val="FFFFFF"/>
                  </a:gs>
                </a:gsLst>
                <a:lin ang="5400000" scaled="1"/>
              </a:gradFill>
            </a:endParaRPr>
          </a:p>
        </p:txBody>
      </p:sp>
    </p:spTree>
    <p:extLst>
      <p:ext uri="{BB962C8B-B14F-4D97-AF65-F5344CB8AC3E}">
        <p14:creationId xmlns:p14="http://schemas.microsoft.com/office/powerpoint/2010/main" val="418794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5"/>
          </p:nvPr>
        </p:nvSpPr>
        <p:spPr/>
        <p:txBody>
          <a:bodyPr anchor="ctr"/>
          <a:lstStyle/>
          <a:p>
            <a:pPr marL="0" indent="0">
              <a:buNone/>
            </a:pPr>
            <a:r>
              <a:rPr lang="en-US" dirty="0" smtClean="0"/>
              <a:t>Completing tasks in Cortana</a:t>
            </a:r>
          </a:p>
        </p:txBody>
      </p:sp>
      <p:sp>
        <p:nvSpPr>
          <p:cNvPr id="2" name="Title 1"/>
          <p:cNvSpPr>
            <a:spLocks noGrp="1"/>
          </p:cNvSpPr>
          <p:nvPr>
            <p:ph type="ctrTitle"/>
          </p:nvPr>
        </p:nvSpPr>
        <p:spPr/>
        <p:txBody>
          <a:bodyPr/>
          <a:lstStyle/>
          <a:p>
            <a:r>
              <a:rPr lang="en-US" dirty="0" smtClean="0"/>
              <a:t>Cortana Extensibility</a:t>
            </a:r>
            <a:endParaRPr lang="en-US" dirty="0"/>
          </a:p>
        </p:txBody>
      </p:sp>
    </p:spTree>
    <p:extLst>
      <p:ext uri="{BB962C8B-B14F-4D97-AF65-F5344CB8AC3E}">
        <p14:creationId xmlns:p14="http://schemas.microsoft.com/office/powerpoint/2010/main" val="337131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dirty="0" smtClean="0"/>
              <a:t>Completing tasks in Cortana </a:t>
            </a:r>
            <a:endParaRPr lang="en-US" sz="4400" dirty="0"/>
          </a:p>
        </p:txBody>
      </p:sp>
      <p:sp>
        <p:nvSpPr>
          <p:cNvPr id="11" name="Text Placeholder 10"/>
          <p:cNvSpPr>
            <a:spLocks noGrp="1"/>
          </p:cNvSpPr>
          <p:nvPr>
            <p:ph type="body" sz="quarter" idx="10"/>
          </p:nvPr>
        </p:nvSpPr>
        <p:spPr>
          <a:xfrm>
            <a:off x="269832" y="1500752"/>
            <a:ext cx="6349751" cy="3711785"/>
          </a:xfrm>
        </p:spPr>
        <p:txBody>
          <a:bodyPr/>
          <a:lstStyle/>
          <a:p>
            <a:r>
              <a:rPr lang="en-US" sz="3600" dirty="0" smtClean="0"/>
              <a:t>Introducing new capabilities that enable apps to complete tasks within Cortana. </a:t>
            </a:r>
          </a:p>
          <a:p>
            <a:r>
              <a:rPr lang="en-US" sz="3600" dirty="0" smtClean="0"/>
              <a:t>Capabilities include:  </a:t>
            </a:r>
          </a:p>
          <a:p>
            <a:pPr lvl="1"/>
            <a:r>
              <a:rPr lang="en-US" sz="2800" dirty="0" smtClean="0">
                <a:latin typeface="+mj-lt"/>
              </a:rPr>
              <a:t>APIs for task workflow</a:t>
            </a:r>
          </a:p>
          <a:p>
            <a:pPr lvl="1"/>
            <a:r>
              <a:rPr lang="en-US" sz="2800" dirty="0" smtClean="0">
                <a:latin typeface="+mj-lt"/>
              </a:rPr>
              <a:t>UI templates</a:t>
            </a:r>
          </a:p>
          <a:p>
            <a:pPr lvl="1"/>
            <a:r>
              <a:rPr lang="en-US" sz="2800" dirty="0" smtClean="0">
                <a:latin typeface="+mj-lt"/>
              </a:rPr>
              <a:t>Speech interactivity model</a:t>
            </a:r>
            <a:endParaRPr lang="en-US" sz="2800" dirty="0">
              <a:latin typeface="+mj-lt"/>
            </a:endParaRPr>
          </a:p>
        </p:txBody>
      </p:sp>
      <p:pic>
        <p:nvPicPr>
          <p:cNvPr id="38" name="Picture 37"/>
          <p:cNvPicPr>
            <a:picLocks noChangeAspect="1"/>
          </p:cNvPicPr>
          <p:nvPr/>
        </p:nvPicPr>
        <p:blipFill>
          <a:blip r:embed="rId2"/>
          <a:stretch>
            <a:fillRect/>
          </a:stretch>
        </p:blipFill>
        <p:spPr>
          <a:xfrm>
            <a:off x="7208837" y="1901873"/>
            <a:ext cx="2821259" cy="5029200"/>
          </a:xfrm>
          <a:prstGeom prst="rect">
            <a:avLst/>
          </a:prstGeom>
        </p:spPr>
      </p:pic>
      <p:sp>
        <p:nvSpPr>
          <p:cNvPr id="39" name="TextBox 38"/>
          <p:cNvSpPr txBox="1"/>
          <p:nvPr/>
        </p:nvSpPr>
        <p:spPr>
          <a:xfrm>
            <a:off x="7618783" y="2442947"/>
            <a:ext cx="2192039" cy="169277"/>
          </a:xfrm>
          <a:prstGeom prst="rect">
            <a:avLst/>
          </a:prstGeom>
          <a:noFill/>
          <a:ln>
            <a:noFill/>
          </a:ln>
        </p:spPr>
        <p:txBody>
          <a:bodyPr wrap="square" lIns="0" tIns="0" rIns="0" bIns="0" rtlCol="0">
            <a:spAutoFit/>
          </a:bodyPr>
          <a:lstStyle/>
          <a:p>
            <a:r>
              <a:rPr lang="en-US" sz="1100" dirty="0" smtClean="0">
                <a:solidFill>
                  <a:srgbClr val="404040"/>
                </a:solidFill>
                <a:cs typeface="Segoe UI" panose="020B0502040204020203" pitchFamily="34" charset="0"/>
              </a:rPr>
              <a:t> Here are your upcoming trips.</a:t>
            </a:r>
            <a:endParaRPr lang="en-US" sz="1100" dirty="0">
              <a:solidFill>
                <a:srgbClr val="404040"/>
              </a:solidFill>
              <a:cs typeface="Segoe UI" panose="020B0502040204020203" pitchFamily="34" charset="0"/>
            </a:endParaRPr>
          </a:p>
        </p:txBody>
      </p:sp>
      <p:grpSp>
        <p:nvGrpSpPr>
          <p:cNvPr id="40" name="Group 39"/>
          <p:cNvGrpSpPr/>
          <p:nvPr/>
        </p:nvGrpSpPr>
        <p:grpSpPr>
          <a:xfrm>
            <a:off x="8111412" y="2762676"/>
            <a:ext cx="999643" cy="402710"/>
            <a:chOff x="4902678" y="9334755"/>
            <a:chExt cx="869612" cy="435838"/>
          </a:xfrm>
        </p:grpSpPr>
        <p:sp>
          <p:nvSpPr>
            <p:cNvPr id="41" name="Rectangle 40"/>
            <p:cNvSpPr/>
            <p:nvPr/>
          </p:nvSpPr>
          <p:spPr>
            <a:xfrm>
              <a:off x="4911612" y="9504117"/>
              <a:ext cx="860678" cy="266476"/>
            </a:xfrm>
            <a:prstGeom prst="rect">
              <a:avLst/>
            </a:prstGeom>
          </p:spPr>
          <p:txBody>
            <a:bodyPr wrap="none">
              <a:spAutoFit/>
            </a:bodyPr>
            <a:lstStyle/>
            <a:p>
              <a:r>
                <a:rPr lang="en-US" sz="1000" dirty="0" smtClean="0">
                  <a:solidFill>
                    <a:prstClr val="white">
                      <a:lumMod val="50000"/>
                    </a:prstClr>
                  </a:solidFill>
                  <a:cs typeface="Segoe UI" panose="020B0502040204020203" pitchFamily="34" charset="0"/>
                </a:rPr>
                <a:t>May 14</a:t>
              </a:r>
              <a:r>
                <a:rPr lang="en-US" sz="1000" baseline="30000" dirty="0" smtClean="0">
                  <a:solidFill>
                    <a:prstClr val="white">
                      <a:lumMod val="50000"/>
                    </a:prstClr>
                  </a:solidFill>
                  <a:cs typeface="Segoe UI" panose="020B0502040204020203" pitchFamily="34" charset="0"/>
                </a:rPr>
                <a:t>th</a:t>
              </a:r>
              <a:r>
                <a:rPr lang="en-US" sz="1000" dirty="0" smtClean="0">
                  <a:solidFill>
                    <a:prstClr val="white">
                      <a:lumMod val="50000"/>
                    </a:prstClr>
                  </a:solidFill>
                  <a:cs typeface="Segoe UI" panose="020B0502040204020203" pitchFamily="34" charset="0"/>
                </a:rPr>
                <a:t> 2015</a:t>
              </a:r>
              <a:endParaRPr lang="en-US" sz="1000" dirty="0">
                <a:solidFill>
                  <a:prstClr val="white">
                    <a:lumMod val="50000"/>
                  </a:prstClr>
                </a:solidFill>
                <a:cs typeface="Segoe UI" panose="020B0502040204020203" pitchFamily="34" charset="0"/>
              </a:endParaRPr>
            </a:p>
          </p:txBody>
        </p:sp>
        <p:sp>
          <p:nvSpPr>
            <p:cNvPr id="42" name="Rectangle 41"/>
            <p:cNvSpPr/>
            <p:nvPr/>
          </p:nvSpPr>
          <p:spPr>
            <a:xfrm>
              <a:off x="4902678" y="9334755"/>
              <a:ext cx="671028" cy="274804"/>
            </a:xfrm>
            <a:prstGeom prst="rect">
              <a:avLst/>
            </a:prstGeom>
          </p:spPr>
          <p:txBody>
            <a:bodyPr wrap="none">
              <a:spAutoFit/>
            </a:bodyPr>
            <a:lstStyle/>
            <a:p>
              <a:r>
                <a:rPr lang="en-US" sz="1050" dirty="0" smtClean="0">
                  <a:solidFill>
                    <a:srgbClr val="404040"/>
                  </a:solidFill>
                  <a:cs typeface="Segoe UI" panose="020B0502040204020203" pitchFamily="34" charset="0"/>
                </a:rPr>
                <a:t>Las Vegas</a:t>
              </a:r>
              <a:endParaRPr lang="en-US" sz="1050" dirty="0">
                <a:solidFill>
                  <a:srgbClr val="404040"/>
                </a:solidFill>
                <a:cs typeface="Segoe UI" panose="020B0502040204020203" pitchFamily="34" charset="0"/>
              </a:endParaRPr>
            </a:p>
          </p:txBody>
        </p:sp>
      </p:grpSp>
      <p:grpSp>
        <p:nvGrpSpPr>
          <p:cNvPr id="43" name="Group 42"/>
          <p:cNvGrpSpPr/>
          <p:nvPr/>
        </p:nvGrpSpPr>
        <p:grpSpPr>
          <a:xfrm>
            <a:off x="8100262" y="3374357"/>
            <a:ext cx="999643" cy="402710"/>
            <a:chOff x="4902678" y="9334755"/>
            <a:chExt cx="869612" cy="435838"/>
          </a:xfrm>
        </p:grpSpPr>
        <p:sp>
          <p:nvSpPr>
            <p:cNvPr id="44" name="Rectangle 43"/>
            <p:cNvSpPr/>
            <p:nvPr/>
          </p:nvSpPr>
          <p:spPr>
            <a:xfrm>
              <a:off x="4911612" y="9504117"/>
              <a:ext cx="860678" cy="266476"/>
            </a:xfrm>
            <a:prstGeom prst="rect">
              <a:avLst/>
            </a:prstGeom>
          </p:spPr>
          <p:txBody>
            <a:bodyPr wrap="none">
              <a:spAutoFit/>
            </a:bodyPr>
            <a:lstStyle/>
            <a:p>
              <a:r>
                <a:rPr lang="en-US" sz="1000" dirty="0" smtClean="0">
                  <a:solidFill>
                    <a:prstClr val="white">
                      <a:lumMod val="50000"/>
                    </a:prstClr>
                  </a:solidFill>
                  <a:cs typeface="Segoe UI" panose="020B0502040204020203" pitchFamily="34" charset="0"/>
                </a:rPr>
                <a:t>May 28</a:t>
              </a:r>
              <a:r>
                <a:rPr lang="en-US" sz="1000" baseline="30000" dirty="0" smtClean="0">
                  <a:solidFill>
                    <a:prstClr val="white">
                      <a:lumMod val="50000"/>
                    </a:prstClr>
                  </a:solidFill>
                  <a:cs typeface="Segoe UI" panose="020B0502040204020203" pitchFamily="34" charset="0"/>
                </a:rPr>
                <a:t>th</a:t>
              </a:r>
              <a:r>
                <a:rPr lang="en-US" sz="1000" dirty="0" smtClean="0">
                  <a:solidFill>
                    <a:prstClr val="white">
                      <a:lumMod val="50000"/>
                    </a:prstClr>
                  </a:solidFill>
                  <a:cs typeface="Segoe UI" panose="020B0502040204020203" pitchFamily="34" charset="0"/>
                </a:rPr>
                <a:t> 2015</a:t>
              </a:r>
              <a:endParaRPr lang="en-US" sz="1000" dirty="0">
                <a:solidFill>
                  <a:prstClr val="white">
                    <a:lumMod val="50000"/>
                  </a:prstClr>
                </a:solidFill>
                <a:cs typeface="Segoe UI" panose="020B0502040204020203" pitchFamily="34" charset="0"/>
              </a:endParaRPr>
            </a:p>
          </p:txBody>
        </p:sp>
        <p:sp>
          <p:nvSpPr>
            <p:cNvPr id="45" name="Rectangle 44"/>
            <p:cNvSpPr/>
            <p:nvPr/>
          </p:nvSpPr>
          <p:spPr>
            <a:xfrm>
              <a:off x="4902678" y="9334755"/>
              <a:ext cx="690551" cy="274804"/>
            </a:xfrm>
            <a:prstGeom prst="rect">
              <a:avLst/>
            </a:prstGeom>
          </p:spPr>
          <p:txBody>
            <a:bodyPr wrap="none">
              <a:spAutoFit/>
            </a:bodyPr>
            <a:lstStyle/>
            <a:p>
              <a:r>
                <a:rPr lang="en-US" sz="1050" dirty="0" smtClean="0">
                  <a:solidFill>
                    <a:srgbClr val="404040"/>
                  </a:solidFill>
                  <a:cs typeface="Segoe UI" panose="020B0502040204020203" pitchFamily="34" charset="0"/>
                </a:rPr>
                <a:t>San Diego</a:t>
              </a:r>
              <a:endParaRPr lang="en-US" sz="1050" dirty="0">
                <a:solidFill>
                  <a:srgbClr val="404040"/>
                </a:solidFill>
                <a:cs typeface="Segoe UI" panose="020B0502040204020203" pitchFamily="34" charset="0"/>
              </a:endParaRPr>
            </a:p>
          </p:txBody>
        </p:sp>
      </p:grpSp>
      <p:sp>
        <p:nvSpPr>
          <p:cNvPr id="46" name="Rectangle 45"/>
          <p:cNvSpPr/>
          <p:nvPr/>
        </p:nvSpPr>
        <p:spPr>
          <a:xfrm>
            <a:off x="7546289" y="4558313"/>
            <a:ext cx="1885802" cy="253916"/>
          </a:xfrm>
          <a:prstGeom prst="rect">
            <a:avLst/>
          </a:prstGeom>
        </p:spPr>
        <p:txBody>
          <a:bodyPr wrap="square">
            <a:spAutoFit/>
          </a:bodyPr>
          <a:lstStyle/>
          <a:p>
            <a:pPr defTabSz="914400"/>
            <a:r>
              <a:rPr lang="en-US" sz="1050" dirty="0">
                <a:solidFill>
                  <a:srgbClr val="5AACEB"/>
                </a:solidFill>
                <a:cs typeface="Segoe UI" panose="020B0502040204020203" pitchFamily="34" charset="0"/>
              </a:rPr>
              <a:t> Go to Adventure Works</a:t>
            </a:r>
          </a:p>
        </p:txBody>
      </p:sp>
      <p:grpSp>
        <p:nvGrpSpPr>
          <p:cNvPr id="47" name="Group 46"/>
          <p:cNvGrpSpPr/>
          <p:nvPr/>
        </p:nvGrpSpPr>
        <p:grpSpPr>
          <a:xfrm>
            <a:off x="8111410" y="3959884"/>
            <a:ext cx="1156737" cy="402710"/>
            <a:chOff x="4902678" y="9334755"/>
            <a:chExt cx="1006272" cy="435838"/>
          </a:xfrm>
        </p:grpSpPr>
        <p:sp>
          <p:nvSpPr>
            <p:cNvPr id="48" name="Rectangle 47"/>
            <p:cNvSpPr/>
            <p:nvPr/>
          </p:nvSpPr>
          <p:spPr>
            <a:xfrm>
              <a:off x="4911612" y="9504117"/>
              <a:ext cx="997338" cy="266476"/>
            </a:xfrm>
            <a:prstGeom prst="rect">
              <a:avLst/>
            </a:prstGeom>
          </p:spPr>
          <p:txBody>
            <a:bodyPr wrap="none">
              <a:spAutoFit/>
            </a:bodyPr>
            <a:lstStyle/>
            <a:p>
              <a:r>
                <a:rPr lang="en-US" sz="1000" dirty="0" smtClean="0">
                  <a:solidFill>
                    <a:prstClr val="white">
                      <a:lumMod val="50000"/>
                    </a:prstClr>
                  </a:solidFill>
                  <a:cs typeface="Segoe UI" panose="020B0502040204020203" pitchFamily="34" charset="0"/>
                </a:rPr>
                <a:t>August 24</a:t>
              </a:r>
              <a:r>
                <a:rPr lang="en-US" sz="1000" baseline="30000" dirty="0" smtClean="0">
                  <a:solidFill>
                    <a:prstClr val="white">
                      <a:lumMod val="50000"/>
                    </a:prstClr>
                  </a:solidFill>
                  <a:cs typeface="Segoe UI" panose="020B0502040204020203" pitchFamily="34" charset="0"/>
                </a:rPr>
                <a:t>th</a:t>
              </a:r>
              <a:r>
                <a:rPr lang="en-US" sz="1000" dirty="0" smtClean="0">
                  <a:solidFill>
                    <a:prstClr val="white">
                      <a:lumMod val="50000"/>
                    </a:prstClr>
                  </a:solidFill>
                  <a:cs typeface="Segoe UI" panose="020B0502040204020203" pitchFamily="34" charset="0"/>
                </a:rPr>
                <a:t> 2015</a:t>
              </a:r>
              <a:endParaRPr lang="en-US" sz="1000" dirty="0">
                <a:solidFill>
                  <a:prstClr val="white">
                    <a:lumMod val="50000"/>
                  </a:prstClr>
                </a:solidFill>
                <a:cs typeface="Segoe UI" panose="020B0502040204020203" pitchFamily="34" charset="0"/>
              </a:endParaRPr>
            </a:p>
          </p:txBody>
        </p:sp>
        <p:sp>
          <p:nvSpPr>
            <p:cNvPr id="49" name="Rectangle 48"/>
            <p:cNvSpPr/>
            <p:nvPr/>
          </p:nvSpPr>
          <p:spPr>
            <a:xfrm>
              <a:off x="4902678" y="9334755"/>
              <a:ext cx="572020" cy="274804"/>
            </a:xfrm>
            <a:prstGeom prst="rect">
              <a:avLst/>
            </a:prstGeom>
          </p:spPr>
          <p:txBody>
            <a:bodyPr wrap="none">
              <a:spAutoFit/>
            </a:bodyPr>
            <a:lstStyle/>
            <a:p>
              <a:r>
                <a:rPr lang="en-US" sz="1050" dirty="0" smtClean="0">
                  <a:solidFill>
                    <a:srgbClr val="404040"/>
                  </a:solidFill>
                  <a:cs typeface="Segoe UI" panose="020B0502040204020203" pitchFamily="34" charset="0"/>
                </a:rPr>
                <a:t>Phoenix</a:t>
              </a:r>
              <a:endParaRPr lang="en-US" sz="1050" dirty="0">
                <a:solidFill>
                  <a:srgbClr val="404040"/>
                </a:solidFill>
                <a:cs typeface="Segoe UI" panose="020B0502040204020203" pitchFamily="34" charset="0"/>
              </a:endParaRPr>
            </a:p>
          </p:txBody>
        </p:sp>
      </p:grpSp>
      <p:sp>
        <p:nvSpPr>
          <p:cNvPr id="52" name="Rectangle 51"/>
          <p:cNvSpPr/>
          <p:nvPr/>
        </p:nvSpPr>
        <p:spPr>
          <a:xfrm>
            <a:off x="7589837" y="2687715"/>
            <a:ext cx="2330433" cy="1786259"/>
          </a:xfrm>
          <a:prstGeom prst="rect">
            <a:avLst/>
          </a:prstGeom>
          <a:noFill/>
          <a:ln w="9525">
            <a:solidFill>
              <a:srgbClr val="79ADD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54" name="Straight Arrow Connector 53"/>
          <p:cNvCxnSpPr>
            <a:stCxn id="52" idx="3"/>
            <a:endCxn id="57" idx="1"/>
          </p:cNvCxnSpPr>
          <p:nvPr/>
        </p:nvCxnSpPr>
        <p:spPr>
          <a:xfrm>
            <a:off x="9920270" y="3580845"/>
            <a:ext cx="660864" cy="1140"/>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0581134" y="3412708"/>
            <a:ext cx="1357725" cy="338554"/>
          </a:xfrm>
          <a:prstGeom prst="rect">
            <a:avLst/>
          </a:prstGeom>
          <a:noFill/>
        </p:spPr>
        <p:txBody>
          <a:bodyPr wrap="square" rtlCol="0">
            <a:spAutoFit/>
          </a:bodyPr>
          <a:lstStyle/>
          <a:p>
            <a:r>
              <a:rPr lang="en-US" sz="1600" i="1" dirty="0" smtClean="0">
                <a:solidFill>
                  <a:srgbClr val="404040"/>
                </a:solidFill>
                <a:latin typeface="Segoe UI Semilight" panose="020B0402040204020203" pitchFamily="34" charset="0"/>
                <a:cs typeface="Segoe UI Semilight" panose="020B0402040204020203" pitchFamily="34" charset="0"/>
              </a:rPr>
              <a:t>Content Area</a:t>
            </a:r>
          </a:p>
        </p:txBody>
      </p:sp>
      <p:cxnSp>
        <p:nvCxnSpPr>
          <p:cNvPr id="59" name="Straight Arrow Connector 58"/>
          <p:cNvCxnSpPr>
            <a:endCxn id="61" idx="1"/>
          </p:cNvCxnSpPr>
          <p:nvPr/>
        </p:nvCxnSpPr>
        <p:spPr>
          <a:xfrm>
            <a:off x="9571037" y="2527735"/>
            <a:ext cx="1010097" cy="150"/>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0581134" y="2358608"/>
            <a:ext cx="1357725" cy="338554"/>
          </a:xfrm>
          <a:prstGeom prst="rect">
            <a:avLst/>
          </a:prstGeom>
          <a:noFill/>
        </p:spPr>
        <p:txBody>
          <a:bodyPr wrap="square" rtlCol="0">
            <a:spAutoFit/>
          </a:bodyPr>
          <a:lstStyle/>
          <a:p>
            <a:r>
              <a:rPr lang="en-US" sz="1600" i="1" dirty="0" smtClean="0">
                <a:solidFill>
                  <a:srgbClr val="404040"/>
                </a:solidFill>
                <a:latin typeface="Segoe UI Semilight" panose="020B0402040204020203" pitchFamily="34" charset="0"/>
                <a:cs typeface="Segoe UI Semilight" panose="020B0402040204020203" pitchFamily="34" charset="0"/>
              </a:rPr>
              <a:t>App GUI Text</a:t>
            </a:r>
            <a:endParaRPr lang="en-US" sz="1600" i="1" dirty="0">
              <a:solidFill>
                <a:srgbClr val="404040"/>
              </a:solidFill>
              <a:latin typeface="Segoe UI Semilight" panose="020B0402040204020203" pitchFamily="34" charset="0"/>
              <a:cs typeface="Segoe UI Semilight" panose="020B0402040204020203" pitchFamily="34" charset="0"/>
            </a:endParaRPr>
          </a:p>
        </p:txBody>
      </p:sp>
      <p:cxnSp>
        <p:nvCxnSpPr>
          <p:cNvPr id="62" name="Straight Arrow Connector 61"/>
          <p:cNvCxnSpPr/>
          <p:nvPr/>
        </p:nvCxnSpPr>
        <p:spPr>
          <a:xfrm>
            <a:off x="8877110" y="2183297"/>
            <a:ext cx="1766252" cy="2997"/>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0581134" y="1973262"/>
            <a:ext cx="1237798" cy="338554"/>
          </a:xfrm>
          <a:prstGeom prst="rect">
            <a:avLst/>
          </a:prstGeom>
          <a:noFill/>
        </p:spPr>
        <p:txBody>
          <a:bodyPr wrap="square" rtlCol="0">
            <a:spAutoFit/>
          </a:bodyPr>
          <a:lstStyle/>
          <a:p>
            <a:r>
              <a:rPr lang="en-US" sz="1600" i="1" dirty="0" smtClean="0">
                <a:solidFill>
                  <a:srgbClr val="404040"/>
                </a:solidFill>
                <a:latin typeface="Segoe UI Semilight" panose="020B0402040204020203" pitchFamily="34" charset="0"/>
                <a:cs typeface="Segoe UI Semilight" panose="020B0402040204020203" pitchFamily="34" charset="0"/>
              </a:rPr>
              <a:t>App Icon</a:t>
            </a:r>
            <a:endParaRPr lang="en-US" sz="1600" i="1" dirty="0">
              <a:solidFill>
                <a:srgbClr val="404040"/>
              </a:solidFill>
              <a:latin typeface="Segoe UI Semilight" panose="020B0402040204020203" pitchFamily="34" charset="0"/>
              <a:cs typeface="Segoe UI Semilight" panose="020B0402040204020203" pitchFamily="34" charset="0"/>
            </a:endParaRPr>
          </a:p>
        </p:txBody>
      </p:sp>
      <p:cxnSp>
        <p:nvCxnSpPr>
          <p:cNvPr id="66" name="Straight Arrow Connector 65"/>
          <p:cNvCxnSpPr>
            <a:endCxn id="67" idx="1"/>
          </p:cNvCxnSpPr>
          <p:nvPr/>
        </p:nvCxnSpPr>
        <p:spPr>
          <a:xfrm flipV="1">
            <a:off x="9113837" y="4704050"/>
            <a:ext cx="1467297" cy="1644"/>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581134" y="4411662"/>
            <a:ext cx="1549308" cy="584775"/>
          </a:xfrm>
          <a:prstGeom prst="rect">
            <a:avLst/>
          </a:prstGeom>
          <a:noFill/>
        </p:spPr>
        <p:txBody>
          <a:bodyPr wrap="square" rtlCol="0">
            <a:spAutoFit/>
          </a:bodyPr>
          <a:lstStyle/>
          <a:p>
            <a:r>
              <a:rPr lang="en-US" sz="1600" i="1" dirty="0" smtClean="0">
                <a:solidFill>
                  <a:srgbClr val="404040"/>
                </a:solidFill>
                <a:latin typeface="Segoe UI Semilight" panose="020B0402040204020203" pitchFamily="34" charset="0"/>
                <a:cs typeface="Segoe UI Semilight" panose="020B0402040204020203" pitchFamily="34" charset="0"/>
              </a:rPr>
              <a:t>Link to your app</a:t>
            </a:r>
          </a:p>
        </p:txBody>
      </p:sp>
      <p:sp>
        <p:nvSpPr>
          <p:cNvPr id="68" name="TextBox 67"/>
          <p:cNvSpPr txBox="1"/>
          <p:nvPr/>
        </p:nvSpPr>
        <p:spPr>
          <a:xfrm>
            <a:off x="7112653" y="1425324"/>
            <a:ext cx="1858008" cy="323165"/>
          </a:xfrm>
          <a:prstGeom prst="rect">
            <a:avLst/>
          </a:prstGeom>
          <a:noFill/>
        </p:spPr>
        <p:txBody>
          <a:bodyPr wrap="square" rtlCol="0">
            <a:spAutoFit/>
          </a:bodyPr>
          <a:lstStyle/>
          <a:p>
            <a:r>
              <a:rPr lang="en-US" sz="1500" dirty="0" smtClean="0">
                <a:solidFill>
                  <a:srgbClr val="404040"/>
                </a:solidFill>
                <a:latin typeface="Segoe UI Semibold" panose="020B0702040204020203" pitchFamily="34" charset="0"/>
                <a:cs typeface="Segoe UI Semibold" panose="020B0702040204020203" pitchFamily="34" charset="0"/>
              </a:rPr>
              <a:t>App Screen</a:t>
            </a:r>
            <a:endParaRPr lang="en-US" sz="1500" dirty="0">
              <a:solidFill>
                <a:srgbClr val="404040"/>
              </a:solidFill>
              <a:latin typeface="Segoe UI Semibold" panose="020B0702040204020203" pitchFamily="34" charset="0"/>
              <a:cs typeface="Segoe UI Semibold" panose="020B0702040204020203" pitchFamily="34" charset="0"/>
            </a:endParaRPr>
          </a:p>
        </p:txBody>
      </p:sp>
      <p:sp>
        <p:nvSpPr>
          <p:cNvPr id="70" name="TextBox 69"/>
          <p:cNvSpPr txBox="1"/>
          <p:nvPr/>
        </p:nvSpPr>
        <p:spPr>
          <a:xfrm>
            <a:off x="10581134" y="1007487"/>
            <a:ext cx="1809303" cy="584775"/>
          </a:xfrm>
          <a:prstGeom prst="rect">
            <a:avLst/>
          </a:prstGeom>
          <a:noFill/>
        </p:spPr>
        <p:txBody>
          <a:bodyPr wrap="square" rtlCol="0">
            <a:spAutoFit/>
          </a:bodyPr>
          <a:lstStyle/>
          <a:p>
            <a:r>
              <a:rPr lang="en-US" sz="1600" i="1" dirty="0" smtClean="0">
                <a:solidFill>
                  <a:srgbClr val="404040"/>
                </a:solidFill>
                <a:latin typeface="Segoe UI Semilight" panose="020B0402040204020203" pitchFamily="34" charset="0"/>
                <a:cs typeface="Segoe UI Semilight" panose="020B0402040204020203" pitchFamily="34" charset="0"/>
              </a:rPr>
              <a:t>Text-To-Speech (TTS)</a:t>
            </a:r>
            <a:endParaRPr lang="en-US" sz="1600" i="1" dirty="0">
              <a:solidFill>
                <a:srgbClr val="404040"/>
              </a:solidFill>
              <a:latin typeface="Segoe UI Semilight" panose="020B0402040204020203" pitchFamily="34" charset="0"/>
              <a:cs typeface="Segoe UI Semilight" panose="020B0402040204020203" pitchFamily="34" charset="0"/>
            </a:endParaRPr>
          </a:p>
        </p:txBody>
      </p:sp>
      <p:cxnSp>
        <p:nvCxnSpPr>
          <p:cNvPr id="71" name="Straight Arrow Connector 70"/>
          <p:cNvCxnSpPr>
            <a:endCxn id="70" idx="1"/>
          </p:cNvCxnSpPr>
          <p:nvPr/>
        </p:nvCxnSpPr>
        <p:spPr>
          <a:xfrm>
            <a:off x="10081247" y="1298137"/>
            <a:ext cx="499887" cy="1738"/>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7644487" y="2725655"/>
            <a:ext cx="2148826" cy="548037"/>
          </a:xfrm>
          <a:prstGeom prst="rect">
            <a:avLst/>
          </a:prstGeom>
          <a:noFill/>
          <a:ln w="9525">
            <a:solidFill>
              <a:srgbClr val="79ADD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3" name="Rectangle 72"/>
          <p:cNvSpPr/>
          <p:nvPr/>
        </p:nvSpPr>
        <p:spPr>
          <a:xfrm>
            <a:off x="7640638" y="3319462"/>
            <a:ext cx="2153230" cy="512006"/>
          </a:xfrm>
          <a:prstGeom prst="rect">
            <a:avLst/>
          </a:prstGeom>
          <a:noFill/>
          <a:ln w="9525">
            <a:solidFill>
              <a:srgbClr val="79ADD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4" name="Rectangle 73"/>
          <p:cNvSpPr/>
          <p:nvPr/>
        </p:nvSpPr>
        <p:spPr>
          <a:xfrm>
            <a:off x="7640637" y="3902523"/>
            <a:ext cx="2153230" cy="521348"/>
          </a:xfrm>
          <a:prstGeom prst="rect">
            <a:avLst/>
          </a:prstGeom>
          <a:noFill/>
          <a:ln w="9525">
            <a:solidFill>
              <a:srgbClr val="79ADD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5" name="TextBox 74"/>
          <p:cNvSpPr txBox="1"/>
          <p:nvPr/>
        </p:nvSpPr>
        <p:spPr>
          <a:xfrm>
            <a:off x="10581134" y="2866241"/>
            <a:ext cx="1357725" cy="279796"/>
          </a:xfrm>
          <a:prstGeom prst="rect">
            <a:avLst/>
          </a:prstGeom>
          <a:noFill/>
        </p:spPr>
        <p:txBody>
          <a:bodyPr wrap="square" rtlCol="0">
            <a:spAutoFit/>
          </a:bodyPr>
          <a:lstStyle/>
          <a:p>
            <a:r>
              <a:rPr lang="en-US" sz="1600" i="1" dirty="0" smtClean="0">
                <a:solidFill>
                  <a:srgbClr val="404040"/>
                </a:solidFill>
                <a:latin typeface="Segoe UI Semilight" panose="020B0402040204020203" pitchFamily="34" charset="0"/>
                <a:cs typeface="Segoe UI Semilight" panose="020B0402040204020203" pitchFamily="34" charset="0"/>
              </a:rPr>
              <a:t>Content Tile</a:t>
            </a:r>
          </a:p>
        </p:txBody>
      </p:sp>
      <p:cxnSp>
        <p:nvCxnSpPr>
          <p:cNvPr id="76" name="Straight Arrow Connector 75"/>
          <p:cNvCxnSpPr>
            <a:endCxn id="75" idx="1"/>
          </p:cNvCxnSpPr>
          <p:nvPr/>
        </p:nvCxnSpPr>
        <p:spPr>
          <a:xfrm flipV="1">
            <a:off x="9803582" y="3006139"/>
            <a:ext cx="777552" cy="1810"/>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7669357" y="2795739"/>
            <a:ext cx="428973" cy="428973"/>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 name="Rectangle 77"/>
          <p:cNvSpPr/>
          <p:nvPr/>
        </p:nvSpPr>
        <p:spPr>
          <a:xfrm>
            <a:off x="7681559" y="3366993"/>
            <a:ext cx="428973" cy="428973"/>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 name="Rectangle 78"/>
          <p:cNvSpPr/>
          <p:nvPr/>
        </p:nvSpPr>
        <p:spPr>
          <a:xfrm>
            <a:off x="7681559" y="3954462"/>
            <a:ext cx="428973" cy="428973"/>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80" name="Group 79"/>
          <p:cNvGrpSpPr/>
          <p:nvPr/>
        </p:nvGrpSpPr>
        <p:grpSpPr>
          <a:xfrm>
            <a:off x="8620036" y="2076008"/>
            <a:ext cx="246888" cy="307777"/>
            <a:chOff x="3705225" y="3803533"/>
            <a:chExt cx="304979" cy="380196"/>
          </a:xfrm>
        </p:grpSpPr>
        <p:sp>
          <p:nvSpPr>
            <p:cNvPr id="81" name="Oval 80"/>
            <p:cNvSpPr/>
            <p:nvPr/>
          </p:nvSpPr>
          <p:spPr bwMode="auto">
            <a:xfrm>
              <a:off x="3705225" y="3849730"/>
              <a:ext cx="304979" cy="3049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p:cNvSpPr txBox="1"/>
            <p:nvPr/>
          </p:nvSpPr>
          <p:spPr>
            <a:xfrm>
              <a:off x="3796171" y="3803533"/>
              <a:ext cx="147562" cy="380196"/>
            </a:xfrm>
            <a:prstGeom prst="rect">
              <a:avLst/>
            </a:prstGeom>
            <a:noFill/>
            <a:ln>
              <a:noFill/>
            </a:ln>
          </p:spPr>
          <p:txBody>
            <a:bodyPr wrap="square" lIns="0" tIns="0" rIns="0" bIns="0" rtlCol="0">
              <a:spAutoFit/>
            </a:bodyPr>
            <a:lstStyle/>
            <a:p>
              <a:r>
                <a:rPr lang="en-US" sz="2000" dirty="0" smtClean="0">
                  <a:solidFill>
                    <a:srgbClr val="FF8C00"/>
                  </a:solidFill>
                  <a:latin typeface="Mistral" panose="03090702030407020403" pitchFamily="66" charset="0"/>
                  <a:cs typeface="Segoe UI" panose="020B0502040204020203" pitchFamily="34" charset="0"/>
                </a:rPr>
                <a:t>A</a:t>
              </a:r>
              <a:endParaRPr lang="en-US" sz="2000" dirty="0">
                <a:solidFill>
                  <a:srgbClr val="FF8C00"/>
                </a:solidFill>
                <a:latin typeface="Mistral" panose="03090702030407020403" pitchFamily="66" charset="0"/>
                <a:cs typeface="Segoe UI" panose="020B0502040204020203" pitchFamily="34" charset="0"/>
              </a:endParaRPr>
            </a:p>
          </p:txBody>
        </p:sp>
      </p:grpSp>
      <p:pic>
        <p:nvPicPr>
          <p:cNvPr id="83" name="Picture 82"/>
          <p:cNvPicPr>
            <a:picLocks noChangeAspect="1"/>
          </p:cNvPicPr>
          <p:nvPr/>
        </p:nvPicPr>
        <p:blipFill>
          <a:blip r:embed="rId3"/>
          <a:stretch>
            <a:fillRect/>
          </a:stretch>
        </p:blipFill>
        <p:spPr>
          <a:xfrm>
            <a:off x="7661923" y="2795739"/>
            <a:ext cx="429768" cy="429768"/>
          </a:xfrm>
          <a:prstGeom prst="rect">
            <a:avLst/>
          </a:prstGeom>
        </p:spPr>
      </p:pic>
      <p:pic>
        <p:nvPicPr>
          <p:cNvPr id="84" name="Picture 83"/>
          <p:cNvPicPr>
            <a:picLocks noChangeAspect="1"/>
          </p:cNvPicPr>
          <p:nvPr/>
        </p:nvPicPr>
        <p:blipFill>
          <a:blip r:embed="rId4"/>
          <a:stretch>
            <a:fillRect/>
          </a:stretch>
        </p:blipFill>
        <p:spPr>
          <a:xfrm>
            <a:off x="7681559" y="3366993"/>
            <a:ext cx="429768" cy="429768"/>
          </a:xfrm>
          <a:prstGeom prst="rect">
            <a:avLst/>
          </a:prstGeom>
        </p:spPr>
      </p:pic>
      <p:pic>
        <p:nvPicPr>
          <p:cNvPr id="85" name="Picture 84"/>
          <p:cNvPicPr>
            <a:picLocks noChangeAspect="1"/>
          </p:cNvPicPr>
          <p:nvPr/>
        </p:nvPicPr>
        <p:blipFill>
          <a:blip r:embed="rId5"/>
          <a:stretch>
            <a:fillRect/>
          </a:stretch>
        </p:blipFill>
        <p:spPr>
          <a:xfrm>
            <a:off x="7681559" y="3954462"/>
            <a:ext cx="429768" cy="429768"/>
          </a:xfrm>
          <a:prstGeom prst="rect">
            <a:avLst/>
          </a:prstGeom>
        </p:spPr>
      </p:pic>
      <p:sp>
        <p:nvSpPr>
          <p:cNvPr id="86" name="Freeform 13"/>
          <p:cNvSpPr>
            <a:spLocks/>
          </p:cNvSpPr>
          <p:nvPr/>
        </p:nvSpPr>
        <p:spPr bwMode="auto">
          <a:xfrm>
            <a:off x="8675244" y="1007487"/>
            <a:ext cx="1489075" cy="1077556"/>
          </a:xfrm>
          <a:custGeom>
            <a:avLst/>
            <a:gdLst>
              <a:gd name="T0" fmla="*/ 0 w 938"/>
              <a:gd name="T1" fmla="*/ 0 h 784"/>
              <a:gd name="T2" fmla="*/ 0 w 938"/>
              <a:gd name="T3" fmla="*/ 571 h 784"/>
              <a:gd name="T4" fmla="*/ 117 w 938"/>
              <a:gd name="T5" fmla="*/ 571 h 784"/>
              <a:gd name="T6" fmla="*/ 117 w 938"/>
              <a:gd name="T7" fmla="*/ 784 h 784"/>
              <a:gd name="T8" fmla="*/ 334 w 938"/>
              <a:gd name="T9" fmla="*/ 571 h 784"/>
              <a:gd name="T10" fmla="*/ 938 w 938"/>
              <a:gd name="T11" fmla="*/ 571 h 784"/>
              <a:gd name="T12" fmla="*/ 938 w 938"/>
              <a:gd name="T13" fmla="*/ 0 h 784"/>
              <a:gd name="T14" fmla="*/ 0 w 938"/>
              <a:gd name="T15" fmla="*/ 0 h 7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8" h="784">
                <a:moveTo>
                  <a:pt x="0" y="0"/>
                </a:moveTo>
                <a:lnTo>
                  <a:pt x="0" y="571"/>
                </a:lnTo>
                <a:lnTo>
                  <a:pt x="117" y="571"/>
                </a:lnTo>
                <a:lnTo>
                  <a:pt x="117" y="784"/>
                </a:lnTo>
                <a:lnTo>
                  <a:pt x="334" y="571"/>
                </a:lnTo>
                <a:lnTo>
                  <a:pt x="938" y="571"/>
                </a:lnTo>
                <a:lnTo>
                  <a:pt x="938" y="0"/>
                </a:lnTo>
                <a:lnTo>
                  <a:pt x="0" y="0"/>
                </a:lnTo>
                <a:close/>
              </a:path>
            </a:pathLst>
          </a:custGeom>
          <a:solidFill>
            <a:srgbClr val="59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7" name="Rectangle 86"/>
          <p:cNvSpPr/>
          <p:nvPr/>
        </p:nvSpPr>
        <p:spPr>
          <a:xfrm>
            <a:off x="8799136" y="1069864"/>
            <a:ext cx="1236961" cy="430887"/>
          </a:xfrm>
          <a:prstGeom prst="rect">
            <a:avLst/>
          </a:prstGeom>
        </p:spPr>
        <p:txBody>
          <a:bodyPr wrap="square">
            <a:spAutoFit/>
          </a:bodyPr>
          <a:lstStyle/>
          <a:p>
            <a:pPr algn="ctr"/>
            <a:r>
              <a:rPr lang="en-US" sz="1100" dirty="0">
                <a:solidFill>
                  <a:prstClr val="white"/>
                </a:solidFill>
                <a:cs typeface="Segoe UI" panose="020B0502040204020203" pitchFamily="34" charset="0"/>
              </a:rPr>
              <a:t>Here are your upcoming trips.</a:t>
            </a:r>
          </a:p>
        </p:txBody>
      </p:sp>
    </p:spTree>
    <p:extLst>
      <p:ext uri="{BB962C8B-B14F-4D97-AF65-F5344CB8AC3E}">
        <p14:creationId xmlns:p14="http://schemas.microsoft.com/office/powerpoint/2010/main" val="1990101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6" grpId="0"/>
      <p:bldP spid="52" grpId="0" animBg="1"/>
      <p:bldP spid="57" grpId="0"/>
      <p:bldP spid="61" grpId="0"/>
      <p:bldP spid="65" grpId="0"/>
      <p:bldP spid="67" grpId="0"/>
      <p:bldP spid="68" grpId="0"/>
      <p:bldP spid="70" grpId="0"/>
      <p:bldP spid="72" grpId="0" animBg="1"/>
      <p:bldP spid="73" grpId="0" animBg="1"/>
      <p:bldP spid="74" grpId="0" animBg="1"/>
      <p:bldP spid="75" grpId="0"/>
      <p:bldP spid="77" grpId="0" animBg="1"/>
      <p:bldP spid="78" grpId="0" animBg="1"/>
      <p:bldP spid="79" grpId="0" animBg="1"/>
      <p:bldP spid="86" grpId="0" animBg="1"/>
      <p:bldP spid="8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98437" y="2579819"/>
            <a:ext cx="4075692"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1"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pPr algn="r"/>
            <a:r>
              <a:rPr sz="8799" b="0">
                <a:solidFill>
                  <a:srgbClr val="00188F"/>
                </a:solidFill>
                <a:latin typeface="Segoe Pro Light" panose="020B0302040504020203" pitchFamily="34" charset="0"/>
              </a:rPr>
              <a:t>Cortana</a:t>
            </a:r>
          </a:p>
        </p:txBody>
      </p:sp>
      <p:sp>
        <p:nvSpPr>
          <p:cNvPr id="3" name="Title 1"/>
          <p:cNvSpPr txBox="1">
            <a:spLocks/>
          </p:cNvSpPr>
          <p:nvPr/>
        </p:nvSpPr>
        <p:spPr>
          <a:xfrm>
            <a:off x="5075237" y="1135061"/>
            <a:ext cx="7048193" cy="3602031"/>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spc="0" dirty="0">
                <a:solidFill>
                  <a:srgbClr val="404040"/>
                </a:solidFill>
                <a:latin typeface="Segoe Pro Light" panose="020B0302040504020203" pitchFamily="34" charset="0"/>
              </a:rPr>
              <a:t>World’s most personal digital assistant helps you get things done throughout the day</a:t>
            </a:r>
          </a:p>
          <a:p>
            <a:endParaRPr sz="2800" spc="0" dirty="0">
              <a:solidFill>
                <a:srgbClr val="404040"/>
              </a:solidFill>
              <a:latin typeface="Segoe Pro Light" panose="020B0302040504020203" pitchFamily="34" charset="0"/>
            </a:endParaRPr>
          </a:p>
          <a:p>
            <a:r>
              <a:rPr sz="2800" spc="0" dirty="0">
                <a:solidFill>
                  <a:srgbClr val="404040"/>
                </a:solidFill>
                <a:latin typeface="Segoe Pro Light" panose="020B0302040504020203" pitchFamily="34" charset="0"/>
              </a:rPr>
              <a:t>A whole new natural, </a:t>
            </a:r>
            <a:br>
              <a:rPr sz="2800" spc="0" dirty="0">
                <a:solidFill>
                  <a:srgbClr val="404040"/>
                </a:solidFill>
                <a:latin typeface="Segoe Pro Light" panose="020B0302040504020203" pitchFamily="34" charset="0"/>
              </a:rPr>
            </a:br>
            <a:r>
              <a:rPr sz="2800" spc="0" dirty="0">
                <a:solidFill>
                  <a:srgbClr val="404040"/>
                </a:solidFill>
                <a:latin typeface="Segoe Pro Light" panose="020B0302040504020203" pitchFamily="34" charset="0"/>
              </a:rPr>
              <a:t>way of interacting with your PC</a:t>
            </a:r>
          </a:p>
          <a:p>
            <a:endParaRPr sz="2800" spc="0" dirty="0">
              <a:solidFill>
                <a:srgbClr val="404040"/>
              </a:solidFill>
              <a:latin typeface="Segoe Pro Light" panose="020B0302040504020203" pitchFamily="34" charset="0"/>
            </a:endParaRPr>
          </a:p>
          <a:p>
            <a:r>
              <a:rPr sz="2800" spc="0" dirty="0">
                <a:solidFill>
                  <a:srgbClr val="404040"/>
                </a:solidFill>
                <a:latin typeface="Segoe Pro Light" panose="020B0302040504020203" pitchFamily="34" charset="0"/>
              </a:rPr>
              <a:t>Available to millions of users across</a:t>
            </a:r>
            <a:br>
              <a:rPr sz="2800" spc="0" dirty="0">
                <a:solidFill>
                  <a:srgbClr val="404040"/>
                </a:solidFill>
                <a:latin typeface="Segoe Pro Light" panose="020B0302040504020203" pitchFamily="34" charset="0"/>
              </a:rPr>
            </a:br>
            <a:r>
              <a:rPr sz="2800" spc="0" dirty="0">
                <a:solidFill>
                  <a:srgbClr val="404040"/>
                </a:solidFill>
                <a:latin typeface="Segoe Pro Light" panose="020B0302040504020203" pitchFamily="34" charset="0"/>
              </a:rPr>
              <a:t>Windows 10 PCs, tablets, and phones</a:t>
            </a:r>
          </a:p>
          <a:p>
            <a:endParaRPr sz="2800" spc="0" dirty="0">
              <a:solidFill>
                <a:srgbClr val="404040"/>
              </a:solidFill>
              <a:latin typeface="Segoe Pro Light" panose="020B0302040504020203" pitchFamily="34" charset="0"/>
            </a:endParaRPr>
          </a:p>
          <a:p>
            <a:r>
              <a:rPr sz="2800" spc="0" dirty="0">
                <a:solidFill>
                  <a:srgbClr val="404040"/>
                </a:solidFill>
                <a:latin typeface="Segoe Pro Light" panose="020B0302040504020203" pitchFamily="34" charset="0"/>
              </a:rPr>
              <a:t>Integrated search across device, the Web and personal and professional clouds</a:t>
            </a:r>
          </a:p>
          <a:p>
            <a:endParaRPr sz="2800" spc="0" dirty="0">
              <a:solidFill>
                <a:srgbClr val="404040"/>
              </a:solidFill>
              <a:latin typeface="Segoe Pro Light" panose="020B0302040504020203" pitchFamily="34" charset="0"/>
            </a:endParaRPr>
          </a:p>
          <a:p>
            <a:r>
              <a:rPr sz="2800" spc="0" dirty="0" smtClean="0">
                <a:solidFill>
                  <a:srgbClr val="404040"/>
                </a:solidFill>
                <a:latin typeface="Segoe Pro Light" panose="020B0302040504020203" pitchFamily="34" charset="0"/>
              </a:rPr>
              <a:t>A new opportunity for developers</a:t>
            </a:r>
            <a:endParaRPr sz="2800" spc="0" dirty="0">
              <a:solidFill>
                <a:srgbClr val="404040"/>
              </a:solidFill>
              <a:latin typeface="Segoe Pro Light" panose="020B0302040504020203" pitchFamily="34" charset="0"/>
            </a:endParaRPr>
          </a:p>
        </p:txBody>
      </p:sp>
      <p:cxnSp>
        <p:nvCxnSpPr>
          <p:cNvPr id="6" name="Straight Connector 5"/>
          <p:cNvCxnSpPr/>
          <p:nvPr/>
        </p:nvCxnSpPr>
        <p:spPr>
          <a:xfrm>
            <a:off x="4694237" y="598106"/>
            <a:ext cx="0" cy="5798314"/>
          </a:xfrm>
          <a:prstGeom prst="line">
            <a:avLst/>
          </a:prstGeom>
          <a:ln>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59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584" y="1076601"/>
            <a:ext cx="1909348" cy="3403621"/>
          </a:xfrm>
          <a:prstGeom prst="rect">
            <a:avLst/>
          </a:prstGeom>
          <a:ln>
            <a:solidFill>
              <a:schemeClr val="tx1"/>
            </a:solidFill>
          </a:ln>
        </p:spPr>
      </p:pic>
      <p:sp>
        <p:nvSpPr>
          <p:cNvPr id="58" name="Rectangle 57"/>
          <p:cNvSpPr/>
          <p:nvPr/>
        </p:nvSpPr>
        <p:spPr bwMode="auto">
          <a:xfrm>
            <a:off x="5916866" y="1076601"/>
            <a:ext cx="3958972" cy="3403621"/>
          </a:xfrm>
          <a:prstGeom prst="rect">
            <a:avLst/>
          </a:prstGeom>
          <a:solidFill>
            <a:schemeClr val="bg1">
              <a:lumMod val="95000"/>
            </a:schemeClr>
          </a:solidFill>
          <a:ln w="1587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vert="horz" wrap="square" lIns="146304" tIns="91440" rIns="146304" bIns="91440" rtlCol="0" anchor="t">
            <a:noAutofit/>
          </a:bodyPr>
          <a:lstStyle/>
          <a:p>
            <a:r>
              <a:rPr lang="en-US" sz="2800" dirty="0" smtClean="0"/>
              <a:t>Background </a:t>
            </a:r>
            <a:r>
              <a:rPr lang="en-US" sz="2800" dirty="0"/>
              <a:t>Voice Commands Architecture</a:t>
            </a:r>
          </a:p>
        </p:txBody>
      </p:sp>
      <p:grpSp>
        <p:nvGrpSpPr>
          <p:cNvPr id="11" name="Group 10"/>
          <p:cNvGrpSpPr/>
          <p:nvPr/>
        </p:nvGrpSpPr>
        <p:grpSpPr>
          <a:xfrm>
            <a:off x="1338215" y="2726313"/>
            <a:ext cx="1280160" cy="228601"/>
            <a:chOff x="1388205" y="2632374"/>
            <a:chExt cx="1280160" cy="228601"/>
          </a:xfrm>
        </p:grpSpPr>
        <p:sp>
          <p:nvSpPr>
            <p:cNvPr id="20" name="Down Arrow 19"/>
            <p:cNvSpPr/>
            <p:nvPr/>
          </p:nvSpPr>
          <p:spPr bwMode="auto">
            <a:xfrm rot="16200000">
              <a:off x="1913985" y="2106595"/>
              <a:ext cx="228600" cy="1280160"/>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6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p:cNvSpPr/>
            <p:nvPr/>
          </p:nvSpPr>
          <p:spPr bwMode="auto">
            <a:xfrm>
              <a:off x="1883505" y="2632374"/>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406"/>
              <a:r>
                <a:rPr lang="en-US" sz="1100" b="1" dirty="0" smtClean="0">
                  <a:gradFill>
                    <a:gsLst>
                      <a:gs pos="0">
                        <a:srgbClr val="FFFFFF"/>
                      </a:gs>
                      <a:gs pos="100000">
                        <a:srgbClr val="FFFFFF"/>
                      </a:gs>
                    </a:gsLst>
                    <a:lin ang="5400000" scaled="0"/>
                  </a:gradFill>
                  <a:ea typeface="Segoe UI" pitchFamily="34" charset="0"/>
                  <a:cs typeface="Segoe UI" pitchFamily="34" charset="0"/>
                </a:rPr>
                <a:t>2</a:t>
              </a:r>
              <a:endParaRPr lang="en-US" sz="1100"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Rectangle 8"/>
          <p:cNvSpPr/>
          <p:nvPr/>
        </p:nvSpPr>
        <p:spPr bwMode="auto">
          <a:xfrm>
            <a:off x="2691300" y="5581926"/>
            <a:ext cx="1909918" cy="1057274"/>
          </a:xfrm>
          <a:prstGeom prst="rect">
            <a:avLst/>
          </a:prstGeom>
          <a:solidFill>
            <a:srgbClr val="0060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endParaRPr lang="en-US" sz="1200" dirty="0">
              <a:gradFill>
                <a:gsLst>
                  <a:gs pos="0">
                    <a:srgbClr val="FFFFFF"/>
                  </a:gs>
                  <a:gs pos="100000">
                    <a:srgbClr val="FFFFFF"/>
                  </a:gs>
                </a:gsLst>
                <a:lin ang="5400000" scaled="0"/>
              </a:gradFill>
              <a:ea typeface="Segoe UI" pitchFamily="34" charset="0"/>
              <a:cs typeface="Segoe UI" pitchFamily="34" charset="0"/>
            </a:endParaRPr>
          </a:p>
          <a:p>
            <a:pPr algn="ctr" defTabSz="932406"/>
            <a:r>
              <a:rPr lang="en-US" sz="1200" dirty="0">
                <a:gradFill>
                  <a:gsLst>
                    <a:gs pos="0">
                      <a:srgbClr val="FFFFFF"/>
                    </a:gs>
                    <a:gs pos="100000">
                      <a:srgbClr val="FFFFFF"/>
                    </a:gs>
                  </a:gsLst>
                  <a:lin ang="5400000" scaled="0"/>
                </a:gradFill>
                <a:ea typeface="Segoe UI" pitchFamily="34" charset="0"/>
                <a:cs typeface="Segoe UI" pitchFamily="34" charset="0"/>
              </a:rPr>
              <a:t>Windows </a:t>
            </a:r>
            <a:r>
              <a:rPr lang="en-US" sz="1200" dirty="0" smtClean="0">
                <a:gradFill>
                  <a:gsLst>
                    <a:gs pos="0">
                      <a:srgbClr val="FFFFFF"/>
                    </a:gs>
                    <a:gs pos="100000">
                      <a:srgbClr val="FFFFFF"/>
                    </a:gs>
                  </a:gsLst>
                  <a:lin ang="5400000" scaled="0"/>
                </a:gradFill>
                <a:ea typeface="Segoe UI" pitchFamily="34" charset="0"/>
                <a:cs typeface="Segoe UI" pitchFamily="34" charset="0"/>
              </a:rPr>
              <a:t>Speech</a:t>
            </a:r>
          </a:p>
          <a:p>
            <a:pPr algn="ctr" defTabSz="932406"/>
            <a:r>
              <a:rPr lang="en-US" sz="1200" dirty="0" smtClean="0">
                <a:gradFill>
                  <a:gsLst>
                    <a:gs pos="0">
                      <a:srgbClr val="FFFFFF"/>
                    </a:gs>
                    <a:gs pos="100000">
                      <a:srgbClr val="FFFFFF"/>
                    </a:gs>
                  </a:gsLst>
                  <a:lin ang="5400000" scaled="0"/>
                </a:gradFill>
                <a:ea typeface="Segoe UI" pitchFamily="34" charset="0"/>
                <a:cs typeface="Segoe UI" pitchFamily="34" charset="0"/>
              </a:rPr>
              <a:t>Platform (on-device)</a:t>
            </a:r>
            <a:endParaRPr lang="en-US" sz="1200" dirty="0">
              <a:gradFill>
                <a:gsLst>
                  <a:gs pos="0">
                    <a:srgbClr val="FFFFFF"/>
                  </a:gs>
                  <a:gs pos="100000">
                    <a:srgbClr val="FFFFFF"/>
                  </a:gs>
                </a:gsLst>
                <a:lin ang="5400000" scaled="0"/>
              </a:gradFill>
              <a:ea typeface="Segoe UI" pitchFamily="34" charset="0"/>
              <a:cs typeface="Segoe UI" pitchFamily="34" charset="0"/>
            </a:endParaRPr>
          </a:p>
          <a:p>
            <a:pPr algn="ctr" defTabSz="932406"/>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986503" y="1941451"/>
            <a:ext cx="1561308" cy="375084"/>
          </a:xfrm>
          <a:prstGeom prst="rect">
            <a:avLst/>
          </a:prstGeom>
          <a:solidFill>
            <a:srgbClr val="59AAEB">
              <a:alpha val="98000"/>
            </a:srgbClr>
          </a:soli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100" dirty="0">
                <a:solidFill>
                  <a:srgbClr val="FFFFFF"/>
                </a:solidFill>
                <a:ea typeface="Segoe UI" pitchFamily="34" charset="0"/>
                <a:cs typeface="Segoe UI" pitchFamily="34" charset="0"/>
              </a:rPr>
              <a:t>Call</a:t>
            </a:r>
          </a:p>
        </p:txBody>
      </p:sp>
      <p:sp>
        <p:nvSpPr>
          <p:cNvPr id="36" name="Rectangle 35"/>
          <p:cNvSpPr/>
          <p:nvPr/>
        </p:nvSpPr>
        <p:spPr bwMode="auto">
          <a:xfrm>
            <a:off x="2986503" y="2331916"/>
            <a:ext cx="1561308" cy="375084"/>
          </a:xfrm>
          <a:prstGeom prst="rect">
            <a:avLst/>
          </a:prstGeom>
          <a:solidFill>
            <a:srgbClr val="59AAEB">
              <a:alpha val="98000"/>
            </a:srgbClr>
          </a:soli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100" dirty="0" smtClean="0">
                <a:solidFill>
                  <a:srgbClr val="FFFFFF"/>
                </a:solidFill>
                <a:ea typeface="Segoe UI" pitchFamily="34" charset="0"/>
                <a:cs typeface="Segoe UI" pitchFamily="34" charset="0"/>
              </a:rPr>
              <a:t>Text</a:t>
            </a:r>
            <a:endParaRPr lang="en-US" sz="1100" dirty="0">
              <a:solidFill>
                <a:srgbClr val="FFFFFF"/>
              </a:solidFill>
              <a:ea typeface="Segoe UI" pitchFamily="34" charset="0"/>
              <a:cs typeface="Segoe UI" pitchFamily="34" charset="0"/>
            </a:endParaRPr>
          </a:p>
        </p:txBody>
      </p:sp>
      <p:sp>
        <p:nvSpPr>
          <p:cNvPr id="38" name="Rectangle 37"/>
          <p:cNvSpPr/>
          <p:nvPr/>
        </p:nvSpPr>
        <p:spPr bwMode="auto">
          <a:xfrm>
            <a:off x="2986503" y="2722381"/>
            <a:ext cx="1561308" cy="375084"/>
          </a:xfrm>
          <a:prstGeom prst="rect">
            <a:avLst/>
          </a:prstGeom>
          <a:solidFill>
            <a:srgbClr val="59AAEB">
              <a:alpha val="98000"/>
            </a:srgbClr>
          </a:soli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100" dirty="0" smtClean="0">
                <a:solidFill>
                  <a:srgbClr val="FFFFFF"/>
                </a:solidFill>
                <a:ea typeface="Segoe UI" pitchFamily="34" charset="0"/>
                <a:cs typeface="Segoe UI" pitchFamily="34" charset="0"/>
              </a:rPr>
              <a:t>Remind</a:t>
            </a:r>
            <a:endParaRPr lang="en-US" sz="1100" dirty="0">
              <a:solidFill>
                <a:srgbClr val="FFFFFF"/>
              </a:solidFill>
              <a:ea typeface="Segoe UI" pitchFamily="34" charset="0"/>
              <a:cs typeface="Segoe UI" pitchFamily="34" charset="0"/>
            </a:endParaRPr>
          </a:p>
        </p:txBody>
      </p:sp>
      <p:sp>
        <p:nvSpPr>
          <p:cNvPr id="40" name="Rectangle 39"/>
          <p:cNvSpPr/>
          <p:nvPr/>
        </p:nvSpPr>
        <p:spPr bwMode="auto">
          <a:xfrm>
            <a:off x="2986503" y="3112846"/>
            <a:ext cx="1561308" cy="375084"/>
          </a:xfrm>
          <a:prstGeom prst="rect">
            <a:avLst/>
          </a:prstGeom>
          <a:solidFill>
            <a:srgbClr val="59AAEB">
              <a:alpha val="98000"/>
            </a:srgbClr>
          </a:soli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100" dirty="0" smtClean="0">
                <a:solidFill>
                  <a:srgbClr val="FFFFFF"/>
                </a:solidFill>
                <a:ea typeface="Segoe UI" pitchFamily="34" charset="0"/>
                <a:cs typeface="Segoe UI" pitchFamily="34" charset="0"/>
              </a:rPr>
              <a:t>Email</a:t>
            </a:r>
            <a:endParaRPr lang="en-US" sz="1100" dirty="0">
              <a:solidFill>
                <a:srgbClr val="FFFFFF"/>
              </a:solidFill>
              <a:ea typeface="Segoe UI" pitchFamily="34" charset="0"/>
              <a:cs typeface="Segoe UI" pitchFamily="34" charset="0"/>
            </a:endParaRPr>
          </a:p>
        </p:txBody>
      </p:sp>
      <p:sp>
        <p:nvSpPr>
          <p:cNvPr id="42" name="Rectangle 41"/>
          <p:cNvSpPr/>
          <p:nvPr/>
        </p:nvSpPr>
        <p:spPr bwMode="auto">
          <a:xfrm>
            <a:off x="2986503" y="3503312"/>
            <a:ext cx="1561308" cy="375084"/>
          </a:xfrm>
          <a:prstGeom prst="rect">
            <a:avLst/>
          </a:prstGeom>
          <a:solidFill>
            <a:srgbClr val="59AAEB">
              <a:alpha val="98000"/>
            </a:srgbClr>
          </a:soli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100" dirty="0" smtClean="0">
                <a:solidFill>
                  <a:srgbClr val="FFFFFF"/>
                </a:solidFill>
                <a:ea typeface="Segoe UI" pitchFamily="34" charset="0"/>
                <a:cs typeface="Segoe UI" pitchFamily="34" charset="0"/>
              </a:rPr>
              <a:t>Voice Command</a:t>
            </a:r>
            <a:endParaRPr lang="en-US" sz="1100" dirty="0">
              <a:solidFill>
                <a:srgbClr val="FFFFFF"/>
              </a:solidFill>
              <a:ea typeface="Segoe UI" pitchFamily="34" charset="0"/>
              <a:cs typeface="Segoe UI" pitchFamily="34" charset="0"/>
            </a:endParaRPr>
          </a:p>
        </p:txBody>
      </p:sp>
      <p:sp>
        <p:nvSpPr>
          <p:cNvPr id="73" name="Down Arrow 72"/>
          <p:cNvSpPr/>
          <p:nvPr/>
        </p:nvSpPr>
        <p:spPr bwMode="auto">
          <a:xfrm>
            <a:off x="2978779" y="4552110"/>
            <a:ext cx="228600" cy="958225"/>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60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Oval 73"/>
          <p:cNvSpPr/>
          <p:nvPr/>
        </p:nvSpPr>
        <p:spPr bwMode="auto">
          <a:xfrm>
            <a:off x="2978779" y="4915981"/>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406"/>
            <a:r>
              <a:rPr lang="en-US" sz="1100" b="1" dirty="0" smtClean="0">
                <a:gradFill>
                  <a:gsLst>
                    <a:gs pos="0">
                      <a:srgbClr val="FFFFFF"/>
                    </a:gs>
                    <a:gs pos="100000">
                      <a:srgbClr val="FFFFFF"/>
                    </a:gs>
                  </a:gsLst>
                  <a:lin ang="5400000" scaled="0"/>
                </a:gradFill>
                <a:ea typeface="Segoe UI" pitchFamily="34" charset="0"/>
                <a:cs typeface="Segoe UI" pitchFamily="34" charset="0"/>
              </a:rPr>
              <a:t>3</a:t>
            </a:r>
            <a:endParaRPr lang="en-US" sz="1100" b="1" dirty="0">
              <a:gradFill>
                <a:gsLst>
                  <a:gs pos="0">
                    <a:srgbClr val="FFFFFF"/>
                  </a:gs>
                  <a:gs pos="100000">
                    <a:srgbClr val="FFFFFF"/>
                  </a:gs>
                </a:gsLst>
                <a:lin ang="5400000" scaled="0"/>
              </a:gradFill>
              <a:ea typeface="Segoe UI" pitchFamily="34" charset="0"/>
              <a:cs typeface="Segoe UI" pitchFamily="34" charset="0"/>
            </a:endParaRPr>
          </a:p>
        </p:txBody>
      </p:sp>
      <p:sp>
        <p:nvSpPr>
          <p:cNvPr id="76" name="Down Arrow 75"/>
          <p:cNvSpPr/>
          <p:nvPr/>
        </p:nvSpPr>
        <p:spPr bwMode="auto">
          <a:xfrm rot="10800000">
            <a:off x="4110762" y="4551168"/>
            <a:ext cx="228600" cy="958225"/>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6000" dirty="0">
              <a:gradFill>
                <a:gsLst>
                  <a:gs pos="0">
                    <a:srgbClr val="FFFFFF"/>
                  </a:gs>
                  <a:gs pos="100000">
                    <a:srgbClr val="FFFFFF"/>
                  </a:gs>
                </a:gsLst>
                <a:lin ang="5400000" scaled="0"/>
              </a:gradFill>
              <a:ea typeface="Segoe UI" pitchFamily="34" charset="0"/>
              <a:cs typeface="Segoe UI" pitchFamily="34" charset="0"/>
            </a:endParaRPr>
          </a:p>
        </p:txBody>
      </p:sp>
      <p:sp>
        <p:nvSpPr>
          <p:cNvPr id="77" name="Oval 76"/>
          <p:cNvSpPr/>
          <p:nvPr/>
        </p:nvSpPr>
        <p:spPr bwMode="auto">
          <a:xfrm>
            <a:off x="4110761" y="4915981"/>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406"/>
            <a:r>
              <a:rPr lang="en-US" sz="1100" b="1" dirty="0" smtClean="0">
                <a:gradFill>
                  <a:gsLst>
                    <a:gs pos="0">
                      <a:srgbClr val="FFFFFF"/>
                    </a:gs>
                    <a:gs pos="100000">
                      <a:srgbClr val="FFFFFF"/>
                    </a:gs>
                  </a:gsLst>
                  <a:lin ang="5400000" scaled="0"/>
                </a:gradFill>
                <a:ea typeface="Segoe UI" pitchFamily="34" charset="0"/>
                <a:cs typeface="Segoe UI" pitchFamily="34" charset="0"/>
              </a:rPr>
              <a:t>6</a:t>
            </a:r>
            <a:endParaRPr lang="en-US" sz="1100" b="1" dirty="0">
              <a:gradFill>
                <a:gsLst>
                  <a:gs pos="0">
                    <a:srgbClr val="FFFFFF"/>
                  </a:gs>
                  <a:gs pos="100000">
                    <a:srgbClr val="FFFFFF"/>
                  </a:gs>
                </a:gsLst>
                <a:lin ang="5400000" scaled="0"/>
              </a:gradFill>
              <a:ea typeface="Segoe UI" pitchFamily="34" charset="0"/>
              <a:cs typeface="Segoe UI" pitchFamily="34" charset="0"/>
            </a:endParaRPr>
          </a:p>
        </p:txBody>
      </p:sp>
      <p:sp>
        <p:nvSpPr>
          <p:cNvPr id="79" name="Down Arrow 78"/>
          <p:cNvSpPr/>
          <p:nvPr/>
        </p:nvSpPr>
        <p:spPr bwMode="auto">
          <a:xfrm rot="16200000">
            <a:off x="5260683" y="5000699"/>
            <a:ext cx="228600" cy="1391055"/>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6000" dirty="0">
              <a:gradFill>
                <a:gsLst>
                  <a:gs pos="0">
                    <a:srgbClr val="FFFFFF"/>
                  </a:gs>
                  <a:gs pos="100000">
                    <a:srgbClr val="FFFFFF"/>
                  </a:gs>
                </a:gsLst>
                <a:lin ang="5400000" scaled="0"/>
              </a:gradFill>
              <a:ea typeface="Segoe UI" pitchFamily="34" charset="0"/>
              <a:cs typeface="Segoe UI" pitchFamily="34" charset="0"/>
            </a:endParaRPr>
          </a:p>
        </p:txBody>
      </p:sp>
      <p:sp>
        <p:nvSpPr>
          <p:cNvPr id="80" name="Oval 79"/>
          <p:cNvSpPr/>
          <p:nvPr/>
        </p:nvSpPr>
        <p:spPr bwMode="auto">
          <a:xfrm>
            <a:off x="5258549" y="5581926"/>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406"/>
            <a:r>
              <a:rPr lang="en-US" sz="1100" b="1" dirty="0" smtClean="0">
                <a:gradFill>
                  <a:gsLst>
                    <a:gs pos="0">
                      <a:srgbClr val="FFFFFF"/>
                    </a:gs>
                    <a:gs pos="100000">
                      <a:srgbClr val="FFFFFF"/>
                    </a:gs>
                  </a:gsLst>
                  <a:lin ang="5400000" scaled="0"/>
                </a:gradFill>
                <a:ea typeface="Segoe UI" pitchFamily="34" charset="0"/>
                <a:cs typeface="Segoe UI" pitchFamily="34" charset="0"/>
              </a:rPr>
              <a:t>4</a:t>
            </a:r>
            <a:endParaRPr lang="en-US" sz="1100" b="1" dirty="0">
              <a:gradFill>
                <a:gsLst>
                  <a:gs pos="0">
                    <a:srgbClr val="FFFFFF"/>
                  </a:gs>
                  <a:gs pos="100000">
                    <a:srgbClr val="FFFFFF"/>
                  </a:gs>
                </a:gsLst>
                <a:lin ang="5400000" scaled="0"/>
              </a:gradFill>
              <a:ea typeface="Segoe UI" pitchFamily="34" charset="0"/>
              <a:cs typeface="Segoe UI" pitchFamily="34" charset="0"/>
            </a:endParaRPr>
          </a:p>
        </p:txBody>
      </p:sp>
      <p:sp>
        <p:nvSpPr>
          <p:cNvPr id="82" name="Down Arrow 81"/>
          <p:cNvSpPr/>
          <p:nvPr/>
        </p:nvSpPr>
        <p:spPr bwMode="auto">
          <a:xfrm rot="5400000">
            <a:off x="5260681" y="5829374"/>
            <a:ext cx="228600" cy="1391053"/>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6000" dirty="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p:cNvSpPr/>
          <p:nvPr/>
        </p:nvSpPr>
        <p:spPr bwMode="auto">
          <a:xfrm>
            <a:off x="5258549" y="6410600"/>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406"/>
            <a:r>
              <a:rPr lang="en-US" sz="1100" b="1" dirty="0" smtClean="0">
                <a:gradFill>
                  <a:gsLst>
                    <a:gs pos="0">
                      <a:srgbClr val="FFFFFF"/>
                    </a:gs>
                    <a:gs pos="100000">
                      <a:srgbClr val="FFFFFF"/>
                    </a:gs>
                  </a:gsLst>
                  <a:lin ang="5400000" scaled="0"/>
                </a:gradFill>
                <a:ea typeface="Segoe UI" pitchFamily="34" charset="0"/>
                <a:cs typeface="Segoe UI" pitchFamily="34" charset="0"/>
              </a:rPr>
              <a:t>5</a:t>
            </a:r>
            <a:endParaRPr lang="en-US" sz="1100"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p:cNvGrpSpPr/>
          <p:nvPr/>
        </p:nvGrpSpPr>
        <p:grpSpPr>
          <a:xfrm>
            <a:off x="6140398" y="3400428"/>
            <a:ext cx="1354367" cy="864640"/>
            <a:chOff x="7410121" y="3279571"/>
            <a:chExt cx="1433685" cy="915277"/>
          </a:xfrm>
        </p:grpSpPr>
        <p:sp>
          <p:nvSpPr>
            <p:cNvPr id="46" name="Snip Single Corner Rectangle 45"/>
            <p:cNvSpPr/>
            <p:nvPr/>
          </p:nvSpPr>
          <p:spPr bwMode="auto">
            <a:xfrm flipH="1">
              <a:off x="7410121" y="3284936"/>
              <a:ext cx="1433685" cy="909912"/>
            </a:xfrm>
            <a:prstGeom prst="snip1Rect">
              <a:avLst/>
            </a:prstGeom>
            <a:solidFill>
              <a:schemeClr val="bg1"/>
            </a:solidFill>
            <a:ln>
              <a:solidFill>
                <a:srgbClr val="0060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200" dirty="0" smtClean="0">
                  <a:solidFill>
                    <a:srgbClr val="404040"/>
                  </a:solidFill>
                  <a:ea typeface="Segoe UI" pitchFamily="34" charset="0"/>
                  <a:cs typeface="Segoe UI" pitchFamily="34" charset="0"/>
                </a:rPr>
                <a:t>VCD</a:t>
              </a:r>
              <a:endParaRPr lang="en-US" sz="1200" dirty="0">
                <a:solidFill>
                  <a:srgbClr val="404040"/>
                </a:solidFill>
                <a:ea typeface="Segoe UI" pitchFamily="34" charset="0"/>
                <a:cs typeface="Segoe UI" pitchFamily="34" charset="0"/>
              </a:endParaRPr>
            </a:p>
          </p:txBody>
        </p:sp>
        <p:sp>
          <p:nvSpPr>
            <p:cNvPr id="47" name="Isosceles Triangle 13"/>
            <p:cNvSpPr/>
            <p:nvPr/>
          </p:nvSpPr>
          <p:spPr bwMode="auto">
            <a:xfrm>
              <a:off x="7410122" y="3279571"/>
              <a:ext cx="155087" cy="170777"/>
            </a:xfrm>
            <a:custGeom>
              <a:avLst/>
              <a:gdLst>
                <a:gd name="connsiteX0" fmla="*/ 0 w 202466"/>
                <a:gd name="connsiteY0" fmla="*/ 110444 h 110444"/>
                <a:gd name="connsiteX1" fmla="*/ 101233 w 202466"/>
                <a:gd name="connsiteY1" fmla="*/ 0 h 110444"/>
                <a:gd name="connsiteX2" fmla="*/ 202466 w 202466"/>
                <a:gd name="connsiteY2" fmla="*/ 110444 h 110444"/>
                <a:gd name="connsiteX3" fmla="*/ 0 w 202466"/>
                <a:gd name="connsiteY3" fmla="*/ 110444 h 110444"/>
                <a:gd name="connsiteX0" fmla="*/ 89267 w 291733"/>
                <a:gd name="connsiteY0" fmla="*/ 191406 h 191406"/>
                <a:gd name="connsiteX1" fmla="*/ 0 w 291733"/>
                <a:gd name="connsiteY1" fmla="*/ 0 h 191406"/>
                <a:gd name="connsiteX2" fmla="*/ 291733 w 291733"/>
                <a:gd name="connsiteY2" fmla="*/ 191406 h 191406"/>
                <a:gd name="connsiteX3" fmla="*/ 89267 w 291733"/>
                <a:gd name="connsiteY3" fmla="*/ 191406 h 191406"/>
                <a:gd name="connsiteX0" fmla="*/ 89267 w 156002"/>
                <a:gd name="connsiteY0" fmla="*/ 191406 h 191406"/>
                <a:gd name="connsiteX1" fmla="*/ 0 w 156002"/>
                <a:gd name="connsiteY1" fmla="*/ 0 h 191406"/>
                <a:gd name="connsiteX2" fmla="*/ 156002 w 156002"/>
                <a:gd name="connsiteY2" fmla="*/ 906 h 191406"/>
                <a:gd name="connsiteX3" fmla="*/ 89267 w 156002"/>
                <a:gd name="connsiteY3" fmla="*/ 191406 h 191406"/>
                <a:gd name="connsiteX0" fmla="*/ 1160 w 156002"/>
                <a:gd name="connsiteY0" fmla="*/ 112825 h 112825"/>
                <a:gd name="connsiteX1" fmla="*/ 0 w 156002"/>
                <a:gd name="connsiteY1" fmla="*/ 0 h 112825"/>
                <a:gd name="connsiteX2" fmla="*/ 156002 w 156002"/>
                <a:gd name="connsiteY2" fmla="*/ 906 h 112825"/>
                <a:gd name="connsiteX3" fmla="*/ 1160 w 156002"/>
                <a:gd name="connsiteY3" fmla="*/ 112825 h 112825"/>
                <a:gd name="connsiteX0" fmla="*/ 3541 w 156002"/>
                <a:gd name="connsiteY0" fmla="*/ 172356 h 172356"/>
                <a:gd name="connsiteX1" fmla="*/ 0 w 156002"/>
                <a:gd name="connsiteY1" fmla="*/ 0 h 172356"/>
                <a:gd name="connsiteX2" fmla="*/ 156002 w 156002"/>
                <a:gd name="connsiteY2" fmla="*/ 906 h 172356"/>
                <a:gd name="connsiteX3" fmla="*/ 3541 w 156002"/>
                <a:gd name="connsiteY3" fmla="*/ 172356 h 172356"/>
                <a:gd name="connsiteX0" fmla="*/ 50 w 157274"/>
                <a:gd name="connsiteY0" fmla="*/ 174738 h 174738"/>
                <a:gd name="connsiteX1" fmla="*/ 1272 w 157274"/>
                <a:gd name="connsiteY1" fmla="*/ 0 h 174738"/>
                <a:gd name="connsiteX2" fmla="*/ 157274 w 157274"/>
                <a:gd name="connsiteY2" fmla="*/ 906 h 174738"/>
                <a:gd name="connsiteX3" fmla="*/ 50 w 157274"/>
                <a:gd name="connsiteY3" fmla="*/ 174738 h 174738"/>
                <a:gd name="connsiteX0" fmla="*/ 50 w 164417"/>
                <a:gd name="connsiteY0" fmla="*/ 176214 h 176214"/>
                <a:gd name="connsiteX1" fmla="*/ 1272 w 164417"/>
                <a:gd name="connsiteY1" fmla="*/ 1476 h 176214"/>
                <a:gd name="connsiteX2" fmla="*/ 164417 w 164417"/>
                <a:gd name="connsiteY2" fmla="*/ 0 h 176214"/>
                <a:gd name="connsiteX3" fmla="*/ 50 w 164417"/>
                <a:gd name="connsiteY3" fmla="*/ 176214 h 176214"/>
                <a:gd name="connsiteX0" fmla="*/ 25 w 164392"/>
                <a:gd name="connsiteY0" fmla="*/ 177119 h 177119"/>
                <a:gd name="connsiteX1" fmla="*/ 3629 w 164392"/>
                <a:gd name="connsiteY1" fmla="*/ 0 h 177119"/>
                <a:gd name="connsiteX2" fmla="*/ 164392 w 164392"/>
                <a:gd name="connsiteY2" fmla="*/ 905 h 177119"/>
                <a:gd name="connsiteX3" fmla="*/ 25 w 164392"/>
                <a:gd name="connsiteY3" fmla="*/ 177119 h 177119"/>
                <a:gd name="connsiteX0" fmla="*/ 50 w 164417"/>
                <a:gd name="connsiteY0" fmla="*/ 177119 h 177119"/>
                <a:gd name="connsiteX1" fmla="*/ 1273 w 164417"/>
                <a:gd name="connsiteY1" fmla="*/ 0 h 177119"/>
                <a:gd name="connsiteX2" fmla="*/ 164417 w 164417"/>
                <a:gd name="connsiteY2" fmla="*/ 905 h 177119"/>
                <a:gd name="connsiteX3" fmla="*/ 50 w 164417"/>
                <a:gd name="connsiteY3" fmla="*/ 177119 h 177119"/>
                <a:gd name="connsiteX0" fmla="*/ 50 w 121555"/>
                <a:gd name="connsiteY0" fmla="*/ 307182 h 307182"/>
                <a:gd name="connsiteX1" fmla="*/ 1273 w 121555"/>
                <a:gd name="connsiteY1" fmla="*/ 130063 h 307182"/>
                <a:gd name="connsiteX2" fmla="*/ 121555 w 121555"/>
                <a:gd name="connsiteY2" fmla="*/ 0 h 307182"/>
                <a:gd name="connsiteX3" fmla="*/ 50 w 121555"/>
                <a:gd name="connsiteY3" fmla="*/ 307182 h 307182"/>
                <a:gd name="connsiteX0" fmla="*/ 12 w 121517"/>
                <a:gd name="connsiteY0" fmla="*/ 322375 h 322375"/>
                <a:gd name="connsiteX1" fmla="*/ 8379 w 121517"/>
                <a:gd name="connsiteY1" fmla="*/ 0 h 322375"/>
                <a:gd name="connsiteX2" fmla="*/ 121517 w 121517"/>
                <a:gd name="connsiteY2" fmla="*/ 15193 h 322375"/>
                <a:gd name="connsiteX3" fmla="*/ 12 w 121517"/>
                <a:gd name="connsiteY3" fmla="*/ 322375 h 322375"/>
                <a:gd name="connsiteX0" fmla="*/ 0 w 273905"/>
                <a:gd name="connsiteY0" fmla="*/ 174738 h 174738"/>
                <a:gd name="connsiteX1" fmla="*/ 160767 w 273905"/>
                <a:gd name="connsiteY1" fmla="*/ 0 h 174738"/>
                <a:gd name="connsiteX2" fmla="*/ 273905 w 273905"/>
                <a:gd name="connsiteY2" fmla="*/ 15193 h 174738"/>
                <a:gd name="connsiteX3" fmla="*/ 0 w 273905"/>
                <a:gd name="connsiteY3" fmla="*/ 174738 h 174738"/>
                <a:gd name="connsiteX0" fmla="*/ 0 w 160767"/>
                <a:gd name="connsiteY0" fmla="*/ 174738 h 174738"/>
                <a:gd name="connsiteX1" fmla="*/ 160767 w 160767"/>
                <a:gd name="connsiteY1" fmla="*/ 0 h 174738"/>
                <a:gd name="connsiteX2" fmla="*/ 150080 w 160767"/>
                <a:gd name="connsiteY2" fmla="*/ 167593 h 174738"/>
                <a:gd name="connsiteX3" fmla="*/ 0 w 160767"/>
                <a:gd name="connsiteY3" fmla="*/ 174738 h 174738"/>
                <a:gd name="connsiteX0" fmla="*/ 0 w 153624"/>
                <a:gd name="connsiteY0" fmla="*/ 189025 h 189025"/>
                <a:gd name="connsiteX1" fmla="*/ 153624 w 153624"/>
                <a:gd name="connsiteY1" fmla="*/ 0 h 189025"/>
                <a:gd name="connsiteX2" fmla="*/ 150080 w 153624"/>
                <a:gd name="connsiteY2" fmla="*/ 181880 h 189025"/>
                <a:gd name="connsiteX3" fmla="*/ 0 w 153624"/>
                <a:gd name="connsiteY3" fmla="*/ 189025 h 189025"/>
                <a:gd name="connsiteX0" fmla="*/ 0 w 155085"/>
                <a:gd name="connsiteY0" fmla="*/ 189025 h 189025"/>
                <a:gd name="connsiteX1" fmla="*/ 153624 w 155085"/>
                <a:gd name="connsiteY1" fmla="*/ 0 h 189025"/>
                <a:gd name="connsiteX2" fmla="*/ 154843 w 155085"/>
                <a:gd name="connsiteY2" fmla="*/ 189024 h 189025"/>
                <a:gd name="connsiteX3" fmla="*/ 0 w 155085"/>
                <a:gd name="connsiteY3" fmla="*/ 189025 h 189025"/>
              </a:gdLst>
              <a:ahLst/>
              <a:cxnLst>
                <a:cxn ang="0">
                  <a:pos x="connsiteX0" y="connsiteY0"/>
                </a:cxn>
                <a:cxn ang="0">
                  <a:pos x="connsiteX1" y="connsiteY1"/>
                </a:cxn>
                <a:cxn ang="0">
                  <a:pos x="connsiteX2" y="connsiteY2"/>
                </a:cxn>
                <a:cxn ang="0">
                  <a:pos x="connsiteX3" y="connsiteY3"/>
                </a:cxn>
              </a:cxnLst>
              <a:rect l="l" t="t" r="r" b="b"/>
              <a:pathLst>
                <a:path w="155085" h="189025">
                  <a:moveTo>
                    <a:pt x="0" y="189025"/>
                  </a:moveTo>
                  <a:cubicBezTo>
                    <a:pt x="-387" y="151417"/>
                    <a:pt x="154011" y="37608"/>
                    <a:pt x="153624" y="0"/>
                  </a:cubicBezTo>
                  <a:cubicBezTo>
                    <a:pt x="152443" y="60627"/>
                    <a:pt x="156024" y="128397"/>
                    <a:pt x="154843" y="189024"/>
                  </a:cubicBezTo>
                  <a:lnTo>
                    <a:pt x="0" y="189025"/>
                  </a:lnTo>
                  <a:close/>
                </a:path>
              </a:pathLst>
            </a:custGeom>
            <a:solidFill>
              <a:srgbClr val="0060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9" name="Down Arrow 68"/>
          <p:cNvSpPr/>
          <p:nvPr/>
        </p:nvSpPr>
        <p:spPr bwMode="auto">
          <a:xfrm rot="5400000">
            <a:off x="5260681" y="1028279"/>
            <a:ext cx="228600" cy="1391053"/>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6000" dirty="0">
              <a:gradFill>
                <a:gsLst>
                  <a:gs pos="0">
                    <a:srgbClr val="FFFFFF"/>
                  </a:gs>
                  <a:gs pos="100000">
                    <a:srgbClr val="FFFFFF"/>
                  </a:gs>
                </a:gsLst>
                <a:lin ang="5400000" scaled="0"/>
              </a:gradFill>
              <a:ea typeface="Segoe UI" pitchFamily="34" charset="0"/>
              <a:cs typeface="Segoe UI" pitchFamily="34" charset="0"/>
            </a:endParaRPr>
          </a:p>
        </p:txBody>
      </p:sp>
      <p:sp>
        <p:nvSpPr>
          <p:cNvPr id="72" name="Oval 71"/>
          <p:cNvSpPr/>
          <p:nvPr/>
        </p:nvSpPr>
        <p:spPr bwMode="auto">
          <a:xfrm>
            <a:off x="5249688" y="1609505"/>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406"/>
            <a:r>
              <a:rPr lang="en-US" sz="1100" b="1" dirty="0" smtClean="0">
                <a:gradFill>
                  <a:gsLst>
                    <a:gs pos="0">
                      <a:srgbClr val="FFFFFF"/>
                    </a:gs>
                    <a:gs pos="100000">
                      <a:srgbClr val="FFFFFF"/>
                    </a:gs>
                  </a:gsLst>
                  <a:lin ang="5400000" scaled="0"/>
                </a:gradFill>
                <a:ea typeface="Segoe UI" pitchFamily="34" charset="0"/>
                <a:cs typeface="Segoe UI" pitchFamily="34" charset="0"/>
              </a:rPr>
              <a:t>9</a:t>
            </a:r>
            <a:endParaRPr lang="en-US" sz="1100" b="1" dirty="0">
              <a:gradFill>
                <a:gsLst>
                  <a:gs pos="0">
                    <a:srgbClr val="FFFFFF"/>
                  </a:gs>
                  <a:gs pos="100000">
                    <a:srgbClr val="FFFFFF"/>
                  </a:gs>
                </a:gsLst>
                <a:lin ang="5400000" scaled="0"/>
              </a:gradFill>
              <a:ea typeface="Segoe UI" pitchFamily="34" charset="0"/>
              <a:cs typeface="Segoe UI" pitchFamily="34" charset="0"/>
            </a:endParaRPr>
          </a:p>
        </p:txBody>
      </p:sp>
      <p:sp>
        <p:nvSpPr>
          <p:cNvPr id="53" name="Can 52"/>
          <p:cNvSpPr/>
          <p:nvPr/>
        </p:nvSpPr>
        <p:spPr bwMode="auto">
          <a:xfrm>
            <a:off x="8054398" y="3400428"/>
            <a:ext cx="1660983" cy="867744"/>
          </a:xfrm>
          <a:prstGeom prst="can">
            <a:avLst/>
          </a:prstGeom>
          <a:solidFill>
            <a:srgbClr val="0060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1200" dirty="0" smtClean="0">
                <a:gradFill>
                  <a:gsLst>
                    <a:gs pos="0">
                      <a:srgbClr val="FFFFFF"/>
                    </a:gs>
                    <a:gs pos="100000">
                      <a:srgbClr val="FFFFFF"/>
                    </a:gs>
                  </a:gsLst>
                  <a:lin ang="5400000" scaled="0"/>
                </a:gradFill>
                <a:ea typeface="Segoe UI" pitchFamily="34" charset="0"/>
                <a:cs typeface="Segoe UI" pitchFamily="34" charset="0"/>
              </a:rPr>
              <a:t>Isolated Storage</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6142919" y="1309732"/>
            <a:ext cx="1780089" cy="1697743"/>
          </a:xfrm>
          <a:prstGeom prst="rect">
            <a:avLst/>
          </a:prstGeom>
          <a:solidFill>
            <a:srgbClr val="009A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600" dirty="0">
                <a:gradFill>
                  <a:gsLst>
                    <a:gs pos="0">
                      <a:srgbClr val="FFFFFF"/>
                    </a:gs>
                    <a:gs pos="100000">
                      <a:srgbClr val="FFFFFF"/>
                    </a:gs>
                  </a:gsLst>
                  <a:lin ang="5400000" scaled="0"/>
                </a:gradFill>
                <a:ea typeface="Segoe UI" pitchFamily="34" charset="0"/>
                <a:cs typeface="Segoe UI" pitchFamily="34" charset="0"/>
              </a:rPr>
              <a:t>Voice Command</a:t>
            </a:r>
          </a:p>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Background Service</a:t>
            </a:r>
          </a:p>
          <a:p>
            <a:pPr algn="ctr" defTabSz="932406"/>
            <a:r>
              <a:rPr lang="en-US" sz="1200" dirty="0" smtClean="0">
                <a:gradFill>
                  <a:gsLst>
                    <a:gs pos="0">
                      <a:srgbClr val="FFFFFF"/>
                    </a:gs>
                    <a:gs pos="100000">
                      <a:srgbClr val="FFFFFF"/>
                    </a:gs>
                  </a:gsLst>
                  <a:lin ang="5400000" scaled="0"/>
                </a:gradFill>
                <a:ea typeface="Segoe UI" pitchFamily="34" charset="0"/>
                <a:cs typeface="Segoe UI" pitchFamily="34" charset="0"/>
              </a:rPr>
              <a:t> </a:t>
            </a:r>
          </a:p>
          <a:p>
            <a:pPr algn="ctr" defTabSz="932406"/>
            <a:r>
              <a:rPr lang="en-US" sz="1200" dirty="0" smtClean="0">
                <a:gradFill>
                  <a:gsLst>
                    <a:gs pos="0">
                      <a:srgbClr val="FFFFFF"/>
                    </a:gs>
                    <a:gs pos="100000">
                      <a:srgbClr val="FFFFFF"/>
                    </a:gs>
                  </a:gsLst>
                  <a:lin ang="5400000" scaled="0"/>
                </a:gradFill>
                <a:ea typeface="Segoe UI" pitchFamily="34" charset="0"/>
                <a:cs typeface="Segoe UI" pitchFamily="34" charset="0"/>
              </a:rPr>
              <a:t>Implements </a:t>
            </a:r>
          </a:p>
          <a:p>
            <a:pPr algn="ctr" defTabSz="932406"/>
            <a:r>
              <a:rPr lang="en-US" sz="1200" dirty="0" smtClean="0">
                <a:gradFill>
                  <a:gsLst>
                    <a:gs pos="0">
                      <a:srgbClr val="FFFFFF"/>
                    </a:gs>
                    <a:gs pos="100000">
                      <a:srgbClr val="FFFFFF"/>
                    </a:gs>
                  </a:gsLst>
                  <a:lin ang="5400000" scaled="0"/>
                </a:gradFill>
                <a:ea typeface="Segoe UI" pitchFamily="34" charset="0"/>
                <a:cs typeface="Segoe UI" pitchFamily="34" charset="0"/>
              </a:rPr>
              <a:t>Windows.</a:t>
            </a:r>
          </a:p>
          <a:p>
            <a:pPr algn="ctr" defTabSz="932406"/>
            <a:r>
              <a:rPr lang="en-US" sz="1200" dirty="0" err="1" smtClean="0">
                <a:gradFill>
                  <a:gsLst>
                    <a:gs pos="0">
                      <a:srgbClr val="FFFFFF"/>
                    </a:gs>
                    <a:gs pos="100000">
                      <a:srgbClr val="FFFFFF"/>
                    </a:gs>
                  </a:gsLst>
                  <a:lin ang="5400000" scaled="0"/>
                </a:gradFill>
                <a:ea typeface="Segoe UI" pitchFamily="34" charset="0"/>
                <a:cs typeface="Segoe UI" pitchFamily="34" charset="0"/>
              </a:rPr>
              <a:t>AppModel.Background</a:t>
            </a:r>
            <a:r>
              <a:rPr lang="en-US" sz="1200" dirty="0" smtClean="0">
                <a:gradFill>
                  <a:gsLst>
                    <a:gs pos="0">
                      <a:srgbClr val="FFFFFF"/>
                    </a:gs>
                    <a:gs pos="100000">
                      <a:srgbClr val="FFFFFF"/>
                    </a:gs>
                  </a:gsLst>
                  <a:lin ang="5400000" scaled="0"/>
                </a:gradFill>
                <a:ea typeface="Segoe UI" pitchFamily="34" charset="0"/>
                <a:cs typeface="Segoe UI" pitchFamily="34" charset="0"/>
              </a:rPr>
              <a:t>.</a:t>
            </a:r>
          </a:p>
          <a:p>
            <a:pPr algn="ctr" defTabSz="932406"/>
            <a:r>
              <a:rPr lang="en-US" sz="1200" b="1" dirty="0" err="1" smtClean="0">
                <a:gradFill>
                  <a:gsLst>
                    <a:gs pos="0">
                      <a:srgbClr val="FFFFFF"/>
                    </a:gs>
                    <a:gs pos="100000">
                      <a:srgbClr val="FFFFFF"/>
                    </a:gs>
                  </a:gsLst>
                  <a:lin ang="5400000" scaled="0"/>
                </a:gradFill>
                <a:ea typeface="Segoe UI" pitchFamily="34" charset="0"/>
                <a:cs typeface="Segoe UI" pitchFamily="34" charset="0"/>
              </a:rPr>
              <a:t>IBackgroundTask</a:t>
            </a:r>
            <a:endParaRPr lang="en-US" sz="1200" b="1"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8790060" y="2113072"/>
            <a:ext cx="902314" cy="841841"/>
          </a:xfrm>
          <a:prstGeom prst="rect">
            <a:avLst/>
          </a:prstGeom>
          <a:solidFill>
            <a:srgbClr val="0060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2406"/>
            <a:r>
              <a:rPr lang="en-US" sz="1200" dirty="0">
                <a:gradFill>
                  <a:gsLst>
                    <a:gs pos="0">
                      <a:srgbClr val="FFFFFF"/>
                    </a:gs>
                    <a:gs pos="100000">
                      <a:srgbClr val="FFFFFF"/>
                    </a:gs>
                  </a:gsLst>
                  <a:lin ang="5400000" scaled="0"/>
                </a:gradFill>
                <a:ea typeface="Segoe UI" pitchFamily="34" charset="0"/>
                <a:cs typeface="Segoe UI" pitchFamily="34" charset="0"/>
              </a:rPr>
              <a:t>Render XAML</a:t>
            </a:r>
            <a:endParaRPr lang="en-US" sz="4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Down Arrow 59"/>
          <p:cNvSpPr/>
          <p:nvPr/>
        </p:nvSpPr>
        <p:spPr bwMode="auto">
          <a:xfrm rot="16200000">
            <a:off x="5260683" y="1805211"/>
            <a:ext cx="228600" cy="1391055"/>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60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5255026" y="2386438"/>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406"/>
            <a:r>
              <a:rPr lang="en-US" sz="1100" b="1" dirty="0" smtClean="0">
                <a:gradFill>
                  <a:gsLst>
                    <a:gs pos="0">
                      <a:srgbClr val="FFFFFF"/>
                    </a:gs>
                    <a:gs pos="100000">
                      <a:srgbClr val="FFFFFF"/>
                    </a:gs>
                  </a:gsLst>
                  <a:lin ang="5400000" scaled="0"/>
                </a:gradFill>
                <a:ea typeface="Segoe UI" pitchFamily="34" charset="0"/>
                <a:cs typeface="Segoe UI" pitchFamily="34" charset="0"/>
              </a:rPr>
              <a:t>7</a:t>
            </a:r>
            <a:endParaRPr lang="en-US" sz="1100" b="1" dirty="0">
              <a:gradFill>
                <a:gsLst>
                  <a:gs pos="0">
                    <a:srgbClr val="FFFFFF"/>
                  </a:gs>
                  <a:gs pos="100000">
                    <a:srgbClr val="FFFFFF"/>
                  </a:gs>
                </a:gsLst>
                <a:lin ang="5400000" scaled="0"/>
              </a:gradFill>
              <a:ea typeface="Segoe UI" pitchFamily="34" charset="0"/>
              <a:cs typeface="Segoe UI" pitchFamily="34" charset="0"/>
            </a:endParaRPr>
          </a:p>
        </p:txBody>
      </p:sp>
      <p:sp>
        <p:nvSpPr>
          <p:cNvPr id="63" name="Down Arrow 62"/>
          <p:cNvSpPr/>
          <p:nvPr/>
        </p:nvSpPr>
        <p:spPr bwMode="auto">
          <a:xfrm rot="5400000">
            <a:off x="5260681" y="3182869"/>
            <a:ext cx="228600" cy="1391053"/>
          </a:xfrm>
          <a:prstGeom prst="downArrow">
            <a:avLst>
              <a:gd name="adj1" fmla="val 50000"/>
              <a:gd name="adj2" fmla="val 58422"/>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60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p:cNvSpPr/>
          <p:nvPr/>
        </p:nvSpPr>
        <p:spPr bwMode="auto">
          <a:xfrm>
            <a:off x="5258549" y="3764095"/>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406"/>
            <a:r>
              <a:rPr lang="en-US" sz="1100" b="1" dirty="0" smtClean="0">
                <a:gradFill>
                  <a:gsLst>
                    <a:gs pos="0">
                      <a:srgbClr val="FFFFFF"/>
                    </a:gs>
                    <a:gs pos="100000">
                      <a:srgbClr val="FFFFFF"/>
                    </a:gs>
                  </a:gsLst>
                  <a:lin ang="5400000" scaled="0"/>
                </a:gradFill>
                <a:ea typeface="Segoe UI" pitchFamily="34" charset="0"/>
                <a:cs typeface="Segoe UI" pitchFamily="34" charset="0"/>
              </a:rPr>
              <a:t>1</a:t>
            </a:r>
            <a:endParaRPr lang="en-US" sz="1100" b="1"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p:cNvPicPr>
            <a:picLocks noChangeAspect="1"/>
          </p:cNvPicPr>
          <p:nvPr/>
        </p:nvPicPr>
        <p:blipFill>
          <a:blip r:embed="rId4"/>
          <a:stretch>
            <a:fillRect/>
          </a:stretch>
        </p:blipFill>
        <p:spPr>
          <a:xfrm>
            <a:off x="428489" y="2168584"/>
            <a:ext cx="885362" cy="1011842"/>
          </a:xfrm>
          <a:prstGeom prst="rect">
            <a:avLst/>
          </a:prstGeom>
        </p:spPr>
      </p:pic>
      <p:grpSp>
        <p:nvGrpSpPr>
          <p:cNvPr id="14" name="Group 13"/>
          <p:cNvGrpSpPr/>
          <p:nvPr/>
        </p:nvGrpSpPr>
        <p:grpSpPr>
          <a:xfrm>
            <a:off x="10273173" y="1213681"/>
            <a:ext cx="2015386" cy="1280160"/>
            <a:chOff x="10273173" y="1115475"/>
            <a:chExt cx="2015386" cy="1280160"/>
          </a:xfrm>
        </p:grpSpPr>
        <p:pic>
          <p:nvPicPr>
            <p:cNvPr id="13" name="Picture 12"/>
            <p:cNvPicPr>
              <a:picLocks noChangeAspect="1"/>
            </p:cNvPicPr>
            <p:nvPr/>
          </p:nvPicPr>
          <p:blipFill>
            <a:blip r:embed="rId5"/>
            <a:stretch>
              <a:fillRect/>
            </a:stretch>
          </p:blipFill>
          <p:spPr>
            <a:xfrm>
              <a:off x="10273173" y="1115475"/>
              <a:ext cx="2015386" cy="1280160"/>
            </a:xfrm>
            <a:prstGeom prst="rect">
              <a:avLst/>
            </a:prstGeom>
          </p:spPr>
        </p:pic>
        <p:sp>
          <p:nvSpPr>
            <p:cNvPr id="86" name="Rectangle 85"/>
            <p:cNvSpPr/>
            <p:nvPr/>
          </p:nvSpPr>
          <p:spPr>
            <a:xfrm>
              <a:off x="10428112" y="1529284"/>
              <a:ext cx="1606900"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a:r>
                <a:rPr lang="en-US" sz="1200" dirty="0" smtClean="0">
                  <a:solidFill>
                    <a:srgbClr val="FFFFFF"/>
                  </a:solidFill>
                </a:rPr>
                <a:t>App Web </a:t>
              </a:r>
              <a:r>
                <a:rPr lang="en-US" sz="1200" dirty="0">
                  <a:solidFill>
                    <a:srgbClr val="FFFFFF"/>
                  </a:solidFill>
                </a:rPr>
                <a:t>Service</a:t>
              </a:r>
            </a:p>
          </p:txBody>
        </p:sp>
      </p:grpSp>
      <p:grpSp>
        <p:nvGrpSpPr>
          <p:cNvPr id="87" name="Group 86"/>
          <p:cNvGrpSpPr/>
          <p:nvPr/>
        </p:nvGrpSpPr>
        <p:grpSpPr>
          <a:xfrm>
            <a:off x="6043971" y="5456661"/>
            <a:ext cx="2010922" cy="1277324"/>
            <a:chOff x="10156609" y="3173063"/>
            <a:chExt cx="2010922" cy="1277324"/>
          </a:xfrm>
        </p:grpSpPr>
        <p:pic>
          <p:nvPicPr>
            <p:cNvPr id="88" name="Picture 87"/>
            <p:cNvPicPr>
              <a:picLocks noChangeAspect="1"/>
            </p:cNvPicPr>
            <p:nvPr/>
          </p:nvPicPr>
          <p:blipFill>
            <a:blip r:embed="rId6"/>
            <a:stretch>
              <a:fillRect/>
            </a:stretch>
          </p:blipFill>
          <p:spPr>
            <a:xfrm>
              <a:off x="10156609" y="3173063"/>
              <a:ext cx="2010922" cy="1277324"/>
            </a:xfrm>
            <a:prstGeom prst="rect">
              <a:avLst/>
            </a:prstGeom>
          </p:spPr>
        </p:pic>
        <p:sp>
          <p:nvSpPr>
            <p:cNvPr id="89" name="Rectangle 88"/>
            <p:cNvSpPr/>
            <p:nvPr/>
          </p:nvSpPr>
          <p:spPr>
            <a:xfrm>
              <a:off x="10349874" y="3595769"/>
              <a:ext cx="1606900" cy="461665"/>
            </a:xfrm>
            <a:prstGeom prst="rect">
              <a:avLst/>
            </a:prstGeom>
            <a:solidFill>
              <a:srgbClr val="0039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a:r>
                <a:rPr lang="en-US" sz="1200" dirty="0">
                  <a:solidFill>
                    <a:srgbClr val="FFFFFF"/>
                  </a:solidFill>
                </a:rPr>
                <a:t>Microsoft Speech</a:t>
              </a:r>
            </a:p>
            <a:p>
              <a:pPr algn="ctr"/>
              <a:r>
                <a:rPr lang="en-US" sz="1200" dirty="0" smtClean="0">
                  <a:solidFill>
                    <a:srgbClr val="FFFFFF"/>
                  </a:solidFill>
                </a:rPr>
                <a:t>Platform Service (cloud)</a:t>
              </a:r>
              <a:endParaRPr lang="en-US" sz="1200" dirty="0">
                <a:solidFill>
                  <a:srgbClr val="FFFFFF"/>
                </a:solidFill>
              </a:endParaRPr>
            </a:p>
          </p:txBody>
        </p:sp>
      </p:grpSp>
      <p:grpSp>
        <p:nvGrpSpPr>
          <p:cNvPr id="7" name="Group 6"/>
          <p:cNvGrpSpPr/>
          <p:nvPr/>
        </p:nvGrpSpPr>
        <p:grpSpPr>
          <a:xfrm>
            <a:off x="2899286" y="1076601"/>
            <a:ext cx="2026024" cy="3108813"/>
            <a:chOff x="2899286" y="1076601"/>
            <a:chExt cx="2026024" cy="3108813"/>
          </a:xfrm>
        </p:grpSpPr>
        <p:pic>
          <p:nvPicPr>
            <p:cNvPr id="51" name="Picture 50"/>
            <p:cNvPicPr>
              <a:picLocks noChangeAspect="1"/>
            </p:cNvPicPr>
            <p:nvPr/>
          </p:nvPicPr>
          <p:blipFill>
            <a:blip r:embed="rId7"/>
            <a:stretch>
              <a:fillRect/>
            </a:stretch>
          </p:blipFill>
          <p:spPr>
            <a:xfrm>
              <a:off x="2941637" y="1076601"/>
              <a:ext cx="1651494" cy="3108813"/>
            </a:xfrm>
            <a:prstGeom prst="rect">
              <a:avLst/>
            </a:prstGeom>
          </p:spPr>
        </p:pic>
        <p:grpSp>
          <p:nvGrpSpPr>
            <p:cNvPr id="54" name="Group 53"/>
            <p:cNvGrpSpPr/>
            <p:nvPr/>
          </p:nvGrpSpPr>
          <p:grpSpPr>
            <a:xfrm>
              <a:off x="3565513" y="1113267"/>
              <a:ext cx="246888" cy="307777"/>
              <a:chOff x="3705225" y="3803533"/>
              <a:chExt cx="304979" cy="380196"/>
            </a:xfrm>
          </p:grpSpPr>
          <p:sp>
            <p:nvSpPr>
              <p:cNvPr id="59" name="Oval 58"/>
              <p:cNvSpPr/>
              <p:nvPr/>
            </p:nvSpPr>
            <p:spPr bwMode="auto">
              <a:xfrm>
                <a:off x="3705225" y="3849730"/>
                <a:ext cx="304979" cy="3049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p:cNvSpPr txBox="1"/>
              <p:nvPr/>
            </p:nvSpPr>
            <p:spPr>
              <a:xfrm>
                <a:off x="3796171" y="3803533"/>
                <a:ext cx="147562" cy="380196"/>
              </a:xfrm>
              <a:prstGeom prst="rect">
                <a:avLst/>
              </a:prstGeom>
              <a:noFill/>
              <a:ln>
                <a:noFill/>
              </a:ln>
            </p:spPr>
            <p:txBody>
              <a:bodyPr wrap="square" lIns="0" tIns="0" rIns="0" bIns="0" rtlCol="0">
                <a:spAutoFit/>
              </a:bodyPr>
              <a:lstStyle/>
              <a:p>
                <a:r>
                  <a:rPr lang="en-US" sz="2000" dirty="0" smtClean="0">
                    <a:solidFill>
                      <a:srgbClr val="FF8C00"/>
                    </a:solidFill>
                    <a:latin typeface="Mistral" panose="03090702030407020403" pitchFamily="66" charset="0"/>
                    <a:cs typeface="Segoe UI" panose="020B0502040204020203" pitchFamily="34" charset="0"/>
                  </a:rPr>
                  <a:t>A</a:t>
                </a:r>
                <a:endParaRPr lang="en-US" sz="2000" dirty="0">
                  <a:solidFill>
                    <a:srgbClr val="FF8C00"/>
                  </a:solidFill>
                  <a:latin typeface="Mistral" panose="03090702030407020403" pitchFamily="66" charset="0"/>
                  <a:cs typeface="Segoe UI" panose="020B0502040204020203" pitchFamily="34" charset="0"/>
                </a:endParaRPr>
              </a:p>
            </p:txBody>
          </p:sp>
        </p:grpSp>
        <p:pic>
          <p:nvPicPr>
            <p:cNvPr id="6" name="Picture 5"/>
            <p:cNvPicPr>
              <a:picLocks noChangeAspect="1"/>
            </p:cNvPicPr>
            <p:nvPr/>
          </p:nvPicPr>
          <p:blipFill>
            <a:blip r:embed="rId8"/>
            <a:stretch>
              <a:fillRect/>
            </a:stretch>
          </p:blipFill>
          <p:spPr>
            <a:xfrm>
              <a:off x="2996941" y="1850410"/>
              <a:ext cx="1517389" cy="856590"/>
            </a:xfrm>
            <a:prstGeom prst="rect">
              <a:avLst/>
            </a:prstGeom>
          </p:spPr>
        </p:pic>
        <p:sp>
          <p:nvSpPr>
            <p:cNvPr id="75" name="Rectangle 74"/>
            <p:cNvSpPr/>
            <p:nvPr/>
          </p:nvSpPr>
          <p:spPr>
            <a:xfrm>
              <a:off x="2899286" y="2796251"/>
              <a:ext cx="1875555" cy="215444"/>
            </a:xfrm>
            <a:prstGeom prst="rect">
              <a:avLst/>
            </a:prstGeom>
          </p:spPr>
          <p:txBody>
            <a:bodyPr wrap="square">
              <a:spAutoFit/>
            </a:bodyPr>
            <a:lstStyle/>
            <a:p>
              <a:pPr defTabSz="914400"/>
              <a:r>
                <a:rPr lang="en-US" sz="800" dirty="0">
                  <a:solidFill>
                    <a:srgbClr val="5AACEB"/>
                  </a:solidFill>
                  <a:cs typeface="Segoe UI" panose="020B0502040204020203" pitchFamily="34" charset="0"/>
                </a:rPr>
                <a:t>Go to Adventure Works</a:t>
              </a:r>
            </a:p>
          </p:txBody>
        </p:sp>
        <p:sp>
          <p:nvSpPr>
            <p:cNvPr id="78" name="TextBox 77"/>
            <p:cNvSpPr txBox="1"/>
            <p:nvPr/>
          </p:nvSpPr>
          <p:spPr>
            <a:xfrm>
              <a:off x="3018405" y="1478196"/>
              <a:ext cx="1906905" cy="338554"/>
            </a:xfrm>
            <a:prstGeom prst="rect">
              <a:avLst/>
            </a:prstGeom>
            <a:noFill/>
            <a:ln>
              <a:noFill/>
            </a:ln>
          </p:spPr>
          <p:txBody>
            <a:bodyPr wrap="square" lIns="0" tIns="0" rIns="0" bIns="0" rtlCol="0">
              <a:spAutoFit/>
            </a:bodyPr>
            <a:lstStyle>
              <a:defPPr>
                <a:defRPr lang="en-US"/>
              </a:defPPr>
              <a:lvl1pPr>
                <a:defRPr sz="1100">
                  <a:latin typeface="Segoe UI" panose="020B0502040204020203" pitchFamily="34" charset="0"/>
                  <a:cs typeface="Segoe UI" panose="020B0502040204020203" pitchFamily="34" charset="0"/>
                </a:defRPr>
              </a:lvl1pPr>
            </a:lstStyle>
            <a:p>
              <a:r>
                <a:rPr lang="en-US" dirty="0" smtClean="0">
                  <a:solidFill>
                    <a:srgbClr val="404040"/>
                  </a:solidFill>
                </a:rPr>
                <a:t>Here is your trip to </a:t>
              </a:r>
            </a:p>
            <a:p>
              <a:r>
                <a:rPr lang="en-US" dirty="0" smtClean="0">
                  <a:solidFill>
                    <a:srgbClr val="404040"/>
                  </a:solidFill>
                </a:rPr>
                <a:t>London</a:t>
              </a:r>
              <a:endParaRPr lang="en-US" dirty="0">
                <a:solidFill>
                  <a:srgbClr val="404040"/>
                </a:solidFill>
              </a:endParaRPr>
            </a:p>
          </p:txBody>
        </p:sp>
      </p:grpSp>
      <p:pic>
        <p:nvPicPr>
          <p:cNvPr id="2" name="Picture 1"/>
          <p:cNvPicPr>
            <a:picLocks noChangeAspect="1"/>
          </p:cNvPicPr>
          <p:nvPr/>
        </p:nvPicPr>
        <p:blipFill>
          <a:blip r:embed="rId9"/>
          <a:stretch>
            <a:fillRect/>
          </a:stretch>
        </p:blipFill>
        <p:spPr>
          <a:xfrm>
            <a:off x="4225061" y="792395"/>
            <a:ext cx="999747" cy="659402"/>
          </a:xfrm>
          <a:prstGeom prst="rect">
            <a:avLst/>
          </a:prstGeom>
        </p:spPr>
      </p:pic>
      <p:sp>
        <p:nvSpPr>
          <p:cNvPr id="8" name="Left-Right Arrow 7"/>
          <p:cNvSpPr/>
          <p:nvPr/>
        </p:nvSpPr>
        <p:spPr bwMode="auto">
          <a:xfrm>
            <a:off x="7923008" y="1667556"/>
            <a:ext cx="2350165" cy="233465"/>
          </a:xfrm>
          <a:prstGeom prst="leftRight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0" name="Group 69"/>
          <p:cNvGrpSpPr/>
          <p:nvPr/>
        </p:nvGrpSpPr>
        <p:grpSpPr>
          <a:xfrm>
            <a:off x="500327" y="1058862"/>
            <a:ext cx="1907910" cy="1092041"/>
            <a:chOff x="350435" y="1286429"/>
            <a:chExt cx="1907910" cy="1092041"/>
          </a:xfrm>
        </p:grpSpPr>
        <p:pic>
          <p:nvPicPr>
            <p:cNvPr id="71" name="Picture 70"/>
            <p:cNvPicPr>
              <a:picLocks noChangeAspect="1"/>
            </p:cNvPicPr>
            <p:nvPr/>
          </p:nvPicPr>
          <p:blipFill>
            <a:blip r:embed="rId10"/>
            <a:stretch>
              <a:fillRect/>
            </a:stretch>
          </p:blipFill>
          <p:spPr>
            <a:xfrm>
              <a:off x="350435" y="1286429"/>
              <a:ext cx="1907910" cy="1092041"/>
            </a:xfrm>
            <a:prstGeom prst="rect">
              <a:avLst/>
            </a:prstGeom>
          </p:spPr>
        </p:pic>
        <p:sp>
          <p:nvSpPr>
            <p:cNvPr id="81" name="TextBox 80"/>
            <p:cNvSpPr txBox="1"/>
            <p:nvPr/>
          </p:nvSpPr>
          <p:spPr>
            <a:xfrm rot="16200000">
              <a:off x="1006635" y="791683"/>
              <a:ext cx="674031" cy="1829388"/>
            </a:xfrm>
            <a:prstGeom prst="rect">
              <a:avLst/>
            </a:prstGeom>
            <a:noFill/>
          </p:spPr>
          <p:txBody>
            <a:bodyPr vert="eaVert" wrap="square" lIns="182880" tIns="146304" rIns="182880" bIns="146304" rtlCol="0">
              <a:spAutoFit/>
            </a:bodyPr>
            <a:lstStyle/>
            <a:p>
              <a:pPr>
                <a:lnSpc>
                  <a:spcPct val="90000"/>
                </a:lnSpc>
                <a:spcAft>
                  <a:spcPts val="600"/>
                </a:spcAft>
              </a:pPr>
              <a:r>
                <a:rPr lang="en-US" sz="1100" dirty="0" smtClean="0">
                  <a:gradFill>
                    <a:gsLst>
                      <a:gs pos="2917">
                        <a:srgbClr val="404040"/>
                      </a:gs>
                      <a:gs pos="30000">
                        <a:srgbClr val="404040"/>
                      </a:gs>
                    </a:gsLst>
                    <a:lin ang="5400000" scaled="0"/>
                  </a:gradFill>
                </a:rPr>
                <a:t>Adventure Works, show my trip to London</a:t>
              </a:r>
            </a:p>
          </p:txBody>
        </p:sp>
      </p:grpSp>
      <p:sp>
        <p:nvSpPr>
          <p:cNvPr id="84" name="Rectangle 83"/>
          <p:cNvSpPr/>
          <p:nvPr/>
        </p:nvSpPr>
        <p:spPr>
          <a:xfrm>
            <a:off x="6817108" y="626588"/>
            <a:ext cx="1938351" cy="369332"/>
          </a:xfrm>
          <a:prstGeom prst="rect">
            <a:avLst/>
          </a:prstGeom>
        </p:spPr>
        <p:txBody>
          <a:bodyPr wrap="none">
            <a:spAutoFit/>
          </a:bodyPr>
          <a:lstStyle/>
          <a:p>
            <a:pPr algn="ctr" defTabSz="932406"/>
            <a:r>
              <a:rPr lang="en-US" dirty="0" smtClean="0">
                <a:solidFill>
                  <a:srgbClr val="404040"/>
                </a:solidFill>
                <a:ea typeface="Segoe UI" pitchFamily="34" charset="0"/>
                <a:cs typeface="Segoe UI" pitchFamily="34" charset="0"/>
              </a:rPr>
              <a:t>Application Code</a:t>
            </a:r>
            <a:endParaRPr lang="en-US" dirty="0">
              <a:solidFill>
                <a:srgbClr val="404040"/>
              </a:solidFill>
              <a:ea typeface="Segoe UI" pitchFamily="34" charset="0"/>
              <a:cs typeface="Segoe UI" pitchFamily="34" charset="0"/>
            </a:endParaRPr>
          </a:p>
        </p:txBody>
      </p:sp>
      <p:sp>
        <p:nvSpPr>
          <p:cNvPr id="85" name="Left-Right Arrow 84"/>
          <p:cNvSpPr/>
          <p:nvPr/>
        </p:nvSpPr>
        <p:spPr bwMode="auto">
          <a:xfrm>
            <a:off x="7896352" y="2344673"/>
            <a:ext cx="859107" cy="243927"/>
          </a:xfrm>
          <a:prstGeom prst="leftRight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Up-Down Arrow 9"/>
          <p:cNvSpPr/>
          <p:nvPr/>
        </p:nvSpPr>
        <p:spPr bwMode="auto">
          <a:xfrm>
            <a:off x="8192146" y="2493841"/>
            <a:ext cx="294175" cy="906587"/>
          </a:xfrm>
          <a:prstGeom prst="upDownArrow">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8242181" y="1619652"/>
            <a:ext cx="963073" cy="960673"/>
            <a:chOff x="8264285" y="1573296"/>
            <a:chExt cx="963073" cy="960673"/>
          </a:xfrm>
        </p:grpSpPr>
        <p:sp>
          <p:nvSpPr>
            <p:cNvPr id="49" name="Oval 48"/>
            <p:cNvSpPr/>
            <p:nvPr/>
          </p:nvSpPr>
          <p:spPr bwMode="auto">
            <a:xfrm>
              <a:off x="8998758" y="1573296"/>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406"/>
              <a:r>
                <a:rPr lang="en-US" sz="1100" b="1" dirty="0">
                  <a:gradFill>
                    <a:gsLst>
                      <a:gs pos="0">
                        <a:srgbClr val="FFFFFF"/>
                      </a:gs>
                      <a:gs pos="100000">
                        <a:srgbClr val="FFFFFF"/>
                      </a:gs>
                    </a:gsLst>
                    <a:lin ang="5400000" scaled="0"/>
                  </a:gradFill>
                  <a:ea typeface="Segoe UI" pitchFamily="34" charset="0"/>
                  <a:cs typeface="Segoe UI" pitchFamily="34" charset="0"/>
                </a:rPr>
                <a:t>8</a:t>
              </a:r>
            </a:p>
          </p:txBody>
        </p:sp>
        <p:sp>
          <p:nvSpPr>
            <p:cNvPr id="50" name="Oval 49"/>
            <p:cNvSpPr/>
            <p:nvPr/>
          </p:nvSpPr>
          <p:spPr bwMode="auto">
            <a:xfrm>
              <a:off x="8264285" y="2305369"/>
              <a:ext cx="228600" cy="228600"/>
            </a:xfrm>
            <a:prstGeom prst="ellipse">
              <a:avLst/>
            </a:prstGeom>
            <a:solidFill>
              <a:srgbClr val="59AAE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dist" defTabSz="932406"/>
              <a:r>
                <a:rPr lang="en-US" sz="1100" b="1" dirty="0">
                  <a:gradFill>
                    <a:gsLst>
                      <a:gs pos="0">
                        <a:srgbClr val="FFFFFF"/>
                      </a:gs>
                      <a:gs pos="100000">
                        <a:srgbClr val="FFFFFF"/>
                      </a:gs>
                    </a:gsLst>
                    <a:lin ang="5400000" scaled="0"/>
                  </a:gradFill>
                  <a:ea typeface="Segoe UI" pitchFamily="34" charset="0"/>
                  <a:cs typeface="Segoe UI" pitchFamily="34" charset="0"/>
                </a:rPr>
                <a:t>8</a:t>
              </a:r>
            </a:p>
          </p:txBody>
        </p:sp>
      </p:grpSp>
      <p:sp>
        <p:nvSpPr>
          <p:cNvPr id="65" name="Rectangle 64"/>
          <p:cNvSpPr/>
          <p:nvPr/>
        </p:nvSpPr>
        <p:spPr>
          <a:xfrm>
            <a:off x="3266180" y="1584087"/>
            <a:ext cx="1385000" cy="284967"/>
          </a:xfrm>
          <a:prstGeom prst="rect">
            <a:avLst/>
          </a:prstGeom>
        </p:spPr>
        <p:txBody>
          <a:bodyPr wrap="square">
            <a:spAutoFit/>
          </a:bodyPr>
          <a:lstStyle/>
          <a:p>
            <a:pPr algn="ctr">
              <a:lnSpc>
                <a:spcPts val="1100"/>
              </a:lnSpc>
            </a:pPr>
            <a:r>
              <a:rPr lang="en-US" sz="900" dirty="0">
                <a:solidFill>
                  <a:prstClr val="white"/>
                </a:solidFill>
                <a:cs typeface="Segoe UI" panose="020B0502040204020203" pitchFamily="34" charset="0"/>
              </a:rPr>
              <a:t>Which ‘Vegas’ trip do you </a:t>
            </a:r>
            <a:r>
              <a:rPr lang="en-US" sz="900" dirty="0" err="1">
                <a:solidFill>
                  <a:prstClr val="white"/>
                </a:solidFill>
                <a:cs typeface="Segoe UI" panose="020B0502040204020203" pitchFamily="34" charset="0"/>
              </a:rPr>
              <a:t>wanna</a:t>
            </a:r>
            <a:r>
              <a:rPr lang="en-US" sz="900" dirty="0">
                <a:solidFill>
                  <a:prstClr val="white"/>
                </a:solidFill>
                <a:cs typeface="Segoe UI" panose="020B0502040204020203" pitchFamily="34" charset="0"/>
              </a:rPr>
              <a:t> cancel? </a:t>
            </a:r>
          </a:p>
        </p:txBody>
      </p:sp>
      <p:sp>
        <p:nvSpPr>
          <p:cNvPr id="66" name="Rectangle 65"/>
          <p:cNvSpPr/>
          <p:nvPr/>
        </p:nvSpPr>
        <p:spPr>
          <a:xfrm>
            <a:off x="4278870" y="831688"/>
            <a:ext cx="938137" cy="374461"/>
          </a:xfrm>
          <a:prstGeom prst="rect">
            <a:avLst/>
          </a:prstGeom>
        </p:spPr>
        <p:txBody>
          <a:bodyPr wrap="square">
            <a:spAutoFit/>
          </a:bodyPr>
          <a:lstStyle/>
          <a:p>
            <a:pPr algn="ctr">
              <a:lnSpc>
                <a:spcPts val="1100"/>
              </a:lnSpc>
            </a:pPr>
            <a:r>
              <a:rPr lang="en-US" sz="900" dirty="0" smtClean="0">
                <a:solidFill>
                  <a:prstClr val="white"/>
                </a:solidFill>
                <a:cs typeface="Segoe UI" panose="020B0502040204020203" pitchFamily="34" charset="0"/>
              </a:rPr>
              <a:t>Here’s your trip to London</a:t>
            </a:r>
            <a:endParaRPr lang="en-US" sz="900" dirty="0">
              <a:solidFill>
                <a:prstClr val="white"/>
              </a:solidFill>
              <a:cs typeface="Segoe UI" panose="020B0502040204020203" pitchFamily="34" charset="0"/>
            </a:endParaRPr>
          </a:p>
        </p:txBody>
      </p:sp>
    </p:spTree>
    <p:extLst>
      <p:ext uri="{BB962C8B-B14F-4D97-AF65-F5344CB8AC3E}">
        <p14:creationId xmlns:p14="http://schemas.microsoft.com/office/powerpoint/2010/main" val="1088401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1" nodeType="clickEffect">
                                  <p:stCondLst>
                                    <p:cond delay="0"/>
                                  </p:stCondLst>
                                  <p:childTnLst>
                                    <p:animEffect transition="out" filter="fade">
                                      <p:cBhvr>
                                        <p:cTn id="24" dur="500" tmFilter="0, 0; .2, .5; .8, .5; 1, 0"/>
                                        <p:tgtEl>
                                          <p:spTgt spid="42"/>
                                        </p:tgtEl>
                                      </p:cBhvr>
                                    </p:animEffect>
                                    <p:animScale>
                                      <p:cBhvr>
                                        <p:cTn id="25" dur="250" autoRev="1" fill="hold"/>
                                        <p:tgtEl>
                                          <p:spTgt spid="42"/>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74"/>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8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7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8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8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7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57"/>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8"/>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0"/>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85"/>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72"/>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69"/>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7"/>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6" grpId="0" animBg="1"/>
      <p:bldP spid="38" grpId="0" animBg="1"/>
      <p:bldP spid="40" grpId="0" animBg="1"/>
      <p:bldP spid="42" grpId="0" animBg="1"/>
      <p:bldP spid="42" grpId="1" animBg="1"/>
      <p:bldP spid="73" grpId="0" animBg="1"/>
      <p:bldP spid="74" grpId="0" animBg="1"/>
      <p:bldP spid="76" grpId="0" animBg="1"/>
      <p:bldP spid="77" grpId="0" animBg="1"/>
      <p:bldP spid="79" grpId="0" animBg="1"/>
      <p:bldP spid="80" grpId="0" animBg="1"/>
      <p:bldP spid="82" grpId="0" animBg="1"/>
      <p:bldP spid="83" grpId="0" animBg="1"/>
      <p:bldP spid="69" grpId="0" animBg="1"/>
      <p:bldP spid="72" grpId="0" animBg="1"/>
      <p:bldP spid="53" grpId="0" animBg="1"/>
      <p:bldP spid="57" grpId="0" animBg="1"/>
      <p:bldP spid="60" grpId="0" animBg="1"/>
      <p:bldP spid="61" grpId="0" animBg="1"/>
      <p:bldP spid="63" grpId="0" animBg="1"/>
      <p:bldP spid="64" grpId="0" animBg="1"/>
      <p:bldP spid="8" grpId="0" animBg="1"/>
      <p:bldP spid="85"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Picture 124"/>
          <p:cNvPicPr>
            <a:picLocks noChangeAspect="1"/>
          </p:cNvPicPr>
          <p:nvPr/>
        </p:nvPicPr>
        <p:blipFill>
          <a:blip r:embed="rId3"/>
          <a:stretch>
            <a:fillRect/>
          </a:stretch>
        </p:blipFill>
        <p:spPr>
          <a:xfrm>
            <a:off x="9990169" y="2243475"/>
            <a:ext cx="2174034" cy="3858633"/>
          </a:xfrm>
          <a:prstGeom prst="rect">
            <a:avLst/>
          </a:prstGeom>
        </p:spPr>
      </p:pic>
      <p:pic>
        <p:nvPicPr>
          <p:cNvPr id="124" name="Picture 123"/>
          <p:cNvPicPr>
            <a:picLocks noChangeAspect="1"/>
          </p:cNvPicPr>
          <p:nvPr/>
        </p:nvPicPr>
        <p:blipFill>
          <a:blip r:embed="rId3"/>
          <a:stretch>
            <a:fillRect/>
          </a:stretch>
        </p:blipFill>
        <p:spPr>
          <a:xfrm>
            <a:off x="7382040" y="2243475"/>
            <a:ext cx="2164600" cy="3858633"/>
          </a:xfrm>
          <a:prstGeom prst="rect">
            <a:avLst/>
          </a:prstGeom>
        </p:spPr>
      </p:pic>
      <p:pic>
        <p:nvPicPr>
          <p:cNvPr id="119" name="Picture 118"/>
          <p:cNvPicPr>
            <a:picLocks noChangeAspect="1"/>
          </p:cNvPicPr>
          <p:nvPr/>
        </p:nvPicPr>
        <p:blipFill>
          <a:blip r:embed="rId3"/>
          <a:stretch>
            <a:fillRect/>
          </a:stretch>
        </p:blipFill>
        <p:spPr>
          <a:xfrm>
            <a:off x="4549987" y="2243475"/>
            <a:ext cx="2164600" cy="3858633"/>
          </a:xfrm>
          <a:prstGeom prst="rect">
            <a:avLst/>
          </a:prstGeom>
        </p:spPr>
      </p:pic>
      <p:pic>
        <p:nvPicPr>
          <p:cNvPr id="117" name="Picture 116"/>
          <p:cNvPicPr>
            <a:picLocks noChangeAspect="1"/>
          </p:cNvPicPr>
          <p:nvPr/>
        </p:nvPicPr>
        <p:blipFill>
          <a:blip r:embed="rId3"/>
          <a:stretch>
            <a:fillRect/>
          </a:stretch>
        </p:blipFill>
        <p:spPr>
          <a:xfrm>
            <a:off x="1717934" y="2243475"/>
            <a:ext cx="2164600" cy="3858633"/>
          </a:xfrm>
          <a:prstGeom prst="rect">
            <a:avLst/>
          </a:prstGeom>
        </p:spPr>
      </p:pic>
      <p:sp>
        <p:nvSpPr>
          <p:cNvPr id="96" name="TextBox 95"/>
          <p:cNvSpPr txBox="1"/>
          <p:nvPr/>
        </p:nvSpPr>
        <p:spPr>
          <a:xfrm>
            <a:off x="10457737" y="2783798"/>
            <a:ext cx="1388931" cy="169277"/>
          </a:xfrm>
          <a:prstGeom prst="rect">
            <a:avLst/>
          </a:prstGeom>
          <a:noFill/>
          <a:ln>
            <a:noFill/>
          </a:ln>
        </p:spPr>
        <p:txBody>
          <a:bodyPr wrap="square" lIns="0" tIns="0" rIns="0" bIns="0" rtlCol="0">
            <a:spAutoFit/>
          </a:bodyPr>
          <a:lstStyle/>
          <a:p>
            <a:r>
              <a:rPr lang="en-US" sz="1100" dirty="0" smtClean="0">
                <a:solidFill>
                  <a:srgbClr val="404040"/>
                </a:solidFill>
                <a:cs typeface="Segoe UI" panose="020B0502040204020203" pitchFamily="34" charset="0"/>
              </a:rPr>
              <a:t>Cancelled this trip.</a:t>
            </a:r>
            <a:endParaRPr lang="en-US" sz="1100" dirty="0">
              <a:solidFill>
                <a:srgbClr val="404040"/>
              </a:solidFill>
              <a:cs typeface="Segoe UI" panose="020B0502040204020203" pitchFamily="34" charset="0"/>
            </a:endParaRPr>
          </a:p>
        </p:txBody>
      </p:sp>
      <p:grpSp>
        <p:nvGrpSpPr>
          <p:cNvPr id="97" name="Group 96"/>
          <p:cNvGrpSpPr/>
          <p:nvPr/>
        </p:nvGrpSpPr>
        <p:grpSpPr>
          <a:xfrm>
            <a:off x="10480108" y="3107844"/>
            <a:ext cx="1307205" cy="378940"/>
            <a:chOff x="3772471" y="2317250"/>
            <a:chExt cx="1794701" cy="429241"/>
          </a:xfrm>
        </p:grpSpPr>
        <p:grpSp>
          <p:nvGrpSpPr>
            <p:cNvPr id="106" name="Group 105"/>
            <p:cNvGrpSpPr/>
            <p:nvPr/>
          </p:nvGrpSpPr>
          <p:grpSpPr>
            <a:xfrm>
              <a:off x="4184471" y="2317250"/>
              <a:ext cx="1382701" cy="369417"/>
              <a:chOff x="4911612" y="9334755"/>
              <a:chExt cx="1382701" cy="369417"/>
            </a:xfrm>
          </p:grpSpPr>
          <p:sp>
            <p:nvSpPr>
              <p:cNvPr id="108" name="Rectangle 107"/>
              <p:cNvSpPr/>
              <p:nvPr/>
            </p:nvSpPr>
            <p:spPr>
              <a:xfrm>
                <a:off x="4911612" y="9504117"/>
                <a:ext cx="744114" cy="200055"/>
              </a:xfrm>
              <a:prstGeom prst="rect">
                <a:avLst/>
              </a:prstGeom>
            </p:spPr>
            <p:txBody>
              <a:bodyPr wrap="none">
                <a:spAutoFit/>
              </a:bodyPr>
              <a:lstStyle/>
              <a:p>
                <a:r>
                  <a:rPr lang="en-US" sz="700" dirty="0" smtClean="0">
                    <a:solidFill>
                      <a:prstClr val="white">
                        <a:lumMod val="50000"/>
                      </a:prstClr>
                    </a:solidFill>
                    <a:cs typeface="Segoe UI" panose="020B0502040204020203" pitchFamily="34" charset="0"/>
                  </a:rPr>
                  <a:t>May 14</a:t>
                </a:r>
                <a:r>
                  <a:rPr lang="en-US" sz="700" baseline="30000" dirty="0" smtClean="0">
                    <a:solidFill>
                      <a:prstClr val="white">
                        <a:lumMod val="50000"/>
                      </a:prstClr>
                    </a:solidFill>
                    <a:cs typeface="Segoe UI" panose="020B0502040204020203" pitchFamily="34" charset="0"/>
                  </a:rPr>
                  <a:t>th</a:t>
                </a:r>
                <a:r>
                  <a:rPr lang="en-US" sz="700" dirty="0" smtClean="0">
                    <a:solidFill>
                      <a:prstClr val="white">
                        <a:lumMod val="50000"/>
                      </a:prstClr>
                    </a:solidFill>
                    <a:cs typeface="Segoe UI" panose="020B0502040204020203" pitchFamily="34" charset="0"/>
                  </a:rPr>
                  <a:t> 2015</a:t>
                </a:r>
                <a:endParaRPr lang="en-US" sz="700" dirty="0">
                  <a:solidFill>
                    <a:prstClr val="white">
                      <a:lumMod val="50000"/>
                    </a:prstClr>
                  </a:solidFill>
                  <a:cs typeface="Segoe UI" panose="020B0502040204020203" pitchFamily="34" charset="0"/>
                </a:endParaRPr>
              </a:p>
            </p:txBody>
          </p:sp>
          <p:sp>
            <p:nvSpPr>
              <p:cNvPr id="109" name="Rectangle 108"/>
              <p:cNvSpPr/>
              <p:nvPr/>
            </p:nvSpPr>
            <p:spPr>
              <a:xfrm>
                <a:off x="4912203" y="9334755"/>
                <a:ext cx="1382110" cy="230832"/>
              </a:xfrm>
              <a:prstGeom prst="rect">
                <a:avLst/>
              </a:prstGeom>
            </p:spPr>
            <p:txBody>
              <a:bodyPr wrap="none">
                <a:spAutoFit/>
              </a:bodyPr>
              <a:lstStyle/>
              <a:p>
                <a:r>
                  <a:rPr lang="en-US" sz="900" dirty="0" smtClean="0">
                    <a:solidFill>
                      <a:srgbClr val="404040"/>
                    </a:solidFill>
                    <a:cs typeface="Segoe UI" panose="020B0502040204020203" pitchFamily="34" charset="0"/>
                  </a:rPr>
                  <a:t>Vegas Tech Conference</a:t>
                </a:r>
                <a:endParaRPr lang="en-US" sz="900" dirty="0">
                  <a:solidFill>
                    <a:srgbClr val="404040"/>
                  </a:solidFill>
                  <a:cs typeface="Segoe UI" panose="020B0502040204020203" pitchFamily="34" charset="0"/>
                </a:endParaRPr>
              </a:p>
            </p:txBody>
          </p:sp>
        </p:grpSp>
        <p:sp>
          <p:nvSpPr>
            <p:cNvPr id="107" name="Rectangle 106"/>
            <p:cNvSpPr/>
            <p:nvPr/>
          </p:nvSpPr>
          <p:spPr>
            <a:xfrm>
              <a:off x="3772471" y="2317518"/>
              <a:ext cx="428973" cy="428973"/>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98" name="Rectangle 97"/>
          <p:cNvSpPr/>
          <p:nvPr/>
        </p:nvSpPr>
        <p:spPr>
          <a:xfrm>
            <a:off x="10480108" y="3665511"/>
            <a:ext cx="1194892" cy="338554"/>
          </a:xfrm>
          <a:prstGeom prst="rect">
            <a:avLst/>
          </a:prstGeom>
        </p:spPr>
        <p:txBody>
          <a:bodyPr wrap="square">
            <a:spAutoFit/>
          </a:bodyPr>
          <a:lstStyle/>
          <a:p>
            <a:r>
              <a:rPr lang="en-US" sz="800" dirty="0" smtClean="0">
                <a:solidFill>
                  <a:srgbClr val="5AACEB"/>
                </a:solidFill>
                <a:cs typeface="Segoe UI" panose="020B0502040204020203" pitchFamily="34" charset="0"/>
              </a:rPr>
              <a:t>Go to Adventure Works</a:t>
            </a:r>
            <a:endParaRPr lang="en-US" sz="800" dirty="0">
              <a:solidFill>
                <a:srgbClr val="5AACEB"/>
              </a:solidFill>
              <a:cs typeface="Segoe UI" panose="020B0502040204020203" pitchFamily="34" charset="0"/>
            </a:endParaRPr>
          </a:p>
        </p:txBody>
      </p:sp>
      <p:sp>
        <p:nvSpPr>
          <p:cNvPr id="87" name="TextBox 86"/>
          <p:cNvSpPr txBox="1"/>
          <p:nvPr/>
        </p:nvSpPr>
        <p:spPr>
          <a:xfrm>
            <a:off x="7793075" y="2784548"/>
            <a:ext cx="1388931" cy="169277"/>
          </a:xfrm>
          <a:prstGeom prst="rect">
            <a:avLst/>
          </a:prstGeom>
          <a:noFill/>
          <a:ln>
            <a:noFill/>
          </a:ln>
        </p:spPr>
        <p:txBody>
          <a:bodyPr wrap="square" lIns="0" tIns="0" rIns="0" bIns="0" rtlCol="0">
            <a:spAutoFit/>
          </a:bodyPr>
          <a:lstStyle/>
          <a:p>
            <a:r>
              <a:rPr lang="en-US" sz="1100" dirty="0" smtClean="0">
                <a:solidFill>
                  <a:srgbClr val="404040"/>
                </a:solidFill>
                <a:cs typeface="Segoe UI" panose="020B0502040204020203" pitchFamily="34" charset="0"/>
              </a:rPr>
              <a:t>Cancelling this trip…</a:t>
            </a:r>
            <a:endParaRPr lang="en-US" sz="1100" dirty="0">
              <a:solidFill>
                <a:srgbClr val="404040"/>
              </a:solidFill>
              <a:cs typeface="Segoe UI" panose="020B0502040204020203" pitchFamily="34" charset="0"/>
            </a:endParaRPr>
          </a:p>
        </p:txBody>
      </p:sp>
      <p:sp>
        <p:nvSpPr>
          <p:cNvPr id="88" name="TextBox 87"/>
          <p:cNvSpPr txBox="1"/>
          <p:nvPr/>
        </p:nvSpPr>
        <p:spPr>
          <a:xfrm>
            <a:off x="7791830" y="3870391"/>
            <a:ext cx="678150" cy="215444"/>
          </a:xfrm>
          <a:prstGeom prst="rect">
            <a:avLst/>
          </a:prstGeom>
          <a:solidFill>
            <a:srgbClr val="5AACEB"/>
          </a:solidFill>
          <a:ln>
            <a:noFill/>
          </a:ln>
        </p:spPr>
        <p:txBody>
          <a:bodyPr wrap="square" lIns="0" tIns="45720" rIns="0" bIns="45720" rtlCol="0" anchor="ctr">
            <a:spAutoFit/>
          </a:bodyPr>
          <a:lstStyle/>
          <a:p>
            <a:pPr algn="ctr"/>
            <a:r>
              <a:rPr lang="en-US" sz="800" dirty="0" smtClean="0">
                <a:solidFill>
                  <a:srgbClr val="FFFFFF"/>
                </a:solidFill>
                <a:cs typeface="Segoe UI" panose="020B0502040204020203" pitchFamily="34" charset="0"/>
              </a:rPr>
              <a:t>Cancel</a:t>
            </a:r>
            <a:endParaRPr lang="en-US" sz="800" dirty="0">
              <a:solidFill>
                <a:srgbClr val="FFFFFF"/>
              </a:solidFill>
              <a:cs typeface="Segoe UI" panose="020B0502040204020203" pitchFamily="34" charset="0"/>
            </a:endParaRPr>
          </a:p>
        </p:txBody>
      </p:sp>
      <p:grpSp>
        <p:nvGrpSpPr>
          <p:cNvPr id="92" name="Group 91"/>
          <p:cNvGrpSpPr/>
          <p:nvPr/>
        </p:nvGrpSpPr>
        <p:grpSpPr>
          <a:xfrm>
            <a:off x="7791829" y="3646798"/>
            <a:ext cx="1388930" cy="45719"/>
            <a:chOff x="1125855" y="3547418"/>
            <a:chExt cx="1906904" cy="36576"/>
          </a:xfrm>
        </p:grpSpPr>
        <p:sp>
          <p:nvSpPr>
            <p:cNvPr id="175" name="Rectangle 174"/>
            <p:cNvSpPr/>
            <p:nvPr/>
          </p:nvSpPr>
          <p:spPr>
            <a:xfrm>
              <a:off x="1125855" y="3547418"/>
              <a:ext cx="1906904" cy="365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6" name="Rectangle 175"/>
            <p:cNvSpPr/>
            <p:nvPr/>
          </p:nvSpPr>
          <p:spPr>
            <a:xfrm>
              <a:off x="1125855" y="3547418"/>
              <a:ext cx="731520" cy="36576"/>
            </a:xfrm>
            <a:prstGeom prst="rect">
              <a:avLst/>
            </a:prstGeom>
            <a:solidFill>
              <a:srgbClr val="5AAC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94" name="Group 93"/>
          <p:cNvGrpSpPr/>
          <p:nvPr/>
        </p:nvGrpSpPr>
        <p:grpSpPr>
          <a:xfrm>
            <a:off x="7791829" y="3108350"/>
            <a:ext cx="1307205" cy="378940"/>
            <a:chOff x="3772471" y="2317250"/>
            <a:chExt cx="1794701" cy="429241"/>
          </a:xfrm>
        </p:grpSpPr>
        <p:grpSp>
          <p:nvGrpSpPr>
            <p:cNvPr id="110" name="Group 109"/>
            <p:cNvGrpSpPr/>
            <p:nvPr/>
          </p:nvGrpSpPr>
          <p:grpSpPr>
            <a:xfrm>
              <a:off x="4184471" y="2317250"/>
              <a:ext cx="1382701" cy="369417"/>
              <a:chOff x="4911612" y="9334755"/>
              <a:chExt cx="1382701" cy="369417"/>
            </a:xfrm>
          </p:grpSpPr>
          <p:sp>
            <p:nvSpPr>
              <p:cNvPr id="173" name="Rectangle 172"/>
              <p:cNvSpPr/>
              <p:nvPr/>
            </p:nvSpPr>
            <p:spPr>
              <a:xfrm>
                <a:off x="4911612" y="9504117"/>
                <a:ext cx="744114" cy="200055"/>
              </a:xfrm>
              <a:prstGeom prst="rect">
                <a:avLst/>
              </a:prstGeom>
            </p:spPr>
            <p:txBody>
              <a:bodyPr wrap="none">
                <a:spAutoFit/>
              </a:bodyPr>
              <a:lstStyle/>
              <a:p>
                <a:r>
                  <a:rPr lang="en-US" sz="700" dirty="0" smtClean="0">
                    <a:solidFill>
                      <a:prstClr val="white">
                        <a:lumMod val="50000"/>
                      </a:prstClr>
                    </a:solidFill>
                    <a:cs typeface="Segoe UI" panose="020B0502040204020203" pitchFamily="34" charset="0"/>
                  </a:rPr>
                  <a:t>May 14</a:t>
                </a:r>
                <a:r>
                  <a:rPr lang="en-US" sz="700" baseline="30000" dirty="0" smtClean="0">
                    <a:solidFill>
                      <a:prstClr val="white">
                        <a:lumMod val="50000"/>
                      </a:prstClr>
                    </a:solidFill>
                    <a:cs typeface="Segoe UI" panose="020B0502040204020203" pitchFamily="34" charset="0"/>
                  </a:rPr>
                  <a:t>th</a:t>
                </a:r>
                <a:r>
                  <a:rPr lang="en-US" sz="700" dirty="0" smtClean="0">
                    <a:solidFill>
                      <a:prstClr val="white">
                        <a:lumMod val="50000"/>
                      </a:prstClr>
                    </a:solidFill>
                    <a:cs typeface="Segoe UI" panose="020B0502040204020203" pitchFamily="34" charset="0"/>
                  </a:rPr>
                  <a:t> 2015</a:t>
                </a:r>
                <a:endParaRPr lang="en-US" sz="700" dirty="0">
                  <a:solidFill>
                    <a:prstClr val="white">
                      <a:lumMod val="50000"/>
                    </a:prstClr>
                  </a:solidFill>
                  <a:cs typeface="Segoe UI" panose="020B0502040204020203" pitchFamily="34" charset="0"/>
                </a:endParaRPr>
              </a:p>
            </p:txBody>
          </p:sp>
          <p:sp>
            <p:nvSpPr>
              <p:cNvPr id="174" name="Rectangle 173"/>
              <p:cNvSpPr/>
              <p:nvPr/>
            </p:nvSpPr>
            <p:spPr>
              <a:xfrm>
                <a:off x="4912203" y="9334755"/>
                <a:ext cx="1382110" cy="230832"/>
              </a:xfrm>
              <a:prstGeom prst="rect">
                <a:avLst/>
              </a:prstGeom>
            </p:spPr>
            <p:txBody>
              <a:bodyPr wrap="none">
                <a:spAutoFit/>
              </a:bodyPr>
              <a:lstStyle/>
              <a:p>
                <a:r>
                  <a:rPr lang="en-US" sz="900" dirty="0" smtClean="0">
                    <a:solidFill>
                      <a:srgbClr val="404040"/>
                    </a:solidFill>
                    <a:cs typeface="Segoe UI" panose="020B0502040204020203" pitchFamily="34" charset="0"/>
                  </a:rPr>
                  <a:t>Vegas Tech Conference</a:t>
                </a:r>
                <a:endParaRPr lang="en-US" sz="900" dirty="0">
                  <a:solidFill>
                    <a:srgbClr val="404040"/>
                  </a:solidFill>
                  <a:cs typeface="Segoe UI" panose="020B0502040204020203" pitchFamily="34" charset="0"/>
                </a:endParaRPr>
              </a:p>
            </p:txBody>
          </p:sp>
        </p:grpSp>
        <p:sp>
          <p:nvSpPr>
            <p:cNvPr id="111" name="Rectangle 110"/>
            <p:cNvSpPr/>
            <p:nvPr/>
          </p:nvSpPr>
          <p:spPr>
            <a:xfrm>
              <a:off x="3772471" y="2317518"/>
              <a:ext cx="428973" cy="428973"/>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95" name="Rectangle 94"/>
          <p:cNvSpPr/>
          <p:nvPr/>
        </p:nvSpPr>
        <p:spPr>
          <a:xfrm>
            <a:off x="7703098" y="4175928"/>
            <a:ext cx="1194892" cy="338554"/>
          </a:xfrm>
          <a:prstGeom prst="rect">
            <a:avLst/>
          </a:prstGeom>
        </p:spPr>
        <p:txBody>
          <a:bodyPr wrap="square">
            <a:spAutoFit/>
          </a:bodyPr>
          <a:lstStyle/>
          <a:p>
            <a:r>
              <a:rPr lang="en-US" sz="800" dirty="0" smtClean="0">
                <a:solidFill>
                  <a:srgbClr val="5AACEB"/>
                </a:solidFill>
                <a:cs typeface="Segoe UI" panose="020B0502040204020203" pitchFamily="34" charset="0"/>
              </a:rPr>
              <a:t>Go to Adventure Works</a:t>
            </a:r>
            <a:endParaRPr lang="en-US" sz="800" dirty="0">
              <a:solidFill>
                <a:srgbClr val="5AACEB"/>
              </a:solidFill>
              <a:cs typeface="Segoe UI" panose="020B0502040204020203" pitchFamily="34" charset="0"/>
            </a:endParaRPr>
          </a:p>
        </p:txBody>
      </p:sp>
      <p:sp>
        <p:nvSpPr>
          <p:cNvPr id="77" name="TextBox 76"/>
          <p:cNvSpPr txBox="1"/>
          <p:nvPr/>
        </p:nvSpPr>
        <p:spPr>
          <a:xfrm>
            <a:off x="4966282" y="2784548"/>
            <a:ext cx="1388931" cy="169277"/>
          </a:xfrm>
          <a:prstGeom prst="rect">
            <a:avLst/>
          </a:prstGeom>
          <a:noFill/>
          <a:ln>
            <a:noFill/>
          </a:ln>
        </p:spPr>
        <p:txBody>
          <a:bodyPr wrap="square" lIns="0" tIns="0" rIns="0" bIns="0" rtlCol="0">
            <a:spAutoFit/>
          </a:bodyPr>
          <a:lstStyle/>
          <a:p>
            <a:r>
              <a:rPr lang="en-US" sz="1100" dirty="0" smtClean="0">
                <a:solidFill>
                  <a:srgbClr val="404040"/>
                </a:solidFill>
                <a:cs typeface="Segoe UI" panose="020B0502040204020203" pitchFamily="34" charset="0"/>
              </a:rPr>
              <a:t>Cancel this trip?</a:t>
            </a:r>
            <a:endParaRPr lang="en-US" sz="1100" dirty="0">
              <a:solidFill>
                <a:srgbClr val="404040"/>
              </a:solidFill>
              <a:cs typeface="Segoe UI" panose="020B0502040204020203" pitchFamily="34" charset="0"/>
            </a:endParaRPr>
          </a:p>
        </p:txBody>
      </p:sp>
      <p:sp>
        <p:nvSpPr>
          <p:cNvPr id="78" name="Rectangle 77"/>
          <p:cNvSpPr/>
          <p:nvPr/>
        </p:nvSpPr>
        <p:spPr>
          <a:xfrm>
            <a:off x="4870619" y="6366728"/>
            <a:ext cx="442746" cy="307777"/>
          </a:xfrm>
          <a:prstGeom prst="rect">
            <a:avLst/>
          </a:prstGeom>
        </p:spPr>
        <p:txBody>
          <a:bodyPr wrap="square">
            <a:spAutoFit/>
          </a:bodyPr>
          <a:lstStyle/>
          <a:p>
            <a:r>
              <a:rPr lang="en-US" sz="700" dirty="0" smtClean="0">
                <a:solidFill>
                  <a:srgbClr val="FFFFFF"/>
                </a:solidFill>
                <a:cs typeface="Segoe UI" panose="020B0502040204020203" pitchFamily="34" charset="0"/>
              </a:rPr>
              <a:t>Listening…</a:t>
            </a:r>
            <a:endParaRPr lang="en-US" sz="700" dirty="0">
              <a:solidFill>
                <a:srgbClr val="FFFFFF"/>
              </a:solidFill>
              <a:cs typeface="Segoe UI" panose="020B0502040204020203" pitchFamily="34" charset="0"/>
            </a:endParaRPr>
          </a:p>
        </p:txBody>
      </p:sp>
      <p:grpSp>
        <p:nvGrpSpPr>
          <p:cNvPr id="84" name="Group 83"/>
          <p:cNvGrpSpPr/>
          <p:nvPr/>
        </p:nvGrpSpPr>
        <p:grpSpPr>
          <a:xfrm>
            <a:off x="4967298" y="3107920"/>
            <a:ext cx="1307205" cy="378940"/>
            <a:chOff x="3772471" y="2317250"/>
            <a:chExt cx="1794701" cy="429241"/>
          </a:xfrm>
        </p:grpSpPr>
        <p:grpSp>
          <p:nvGrpSpPr>
            <p:cNvPr id="179" name="Group 178"/>
            <p:cNvGrpSpPr/>
            <p:nvPr/>
          </p:nvGrpSpPr>
          <p:grpSpPr>
            <a:xfrm>
              <a:off x="4184471" y="2317250"/>
              <a:ext cx="1382701" cy="369417"/>
              <a:chOff x="4911612" y="9334755"/>
              <a:chExt cx="1382701" cy="369417"/>
            </a:xfrm>
          </p:grpSpPr>
          <p:sp>
            <p:nvSpPr>
              <p:cNvPr id="181" name="Rectangle 180"/>
              <p:cNvSpPr/>
              <p:nvPr/>
            </p:nvSpPr>
            <p:spPr>
              <a:xfrm>
                <a:off x="4911612" y="9504117"/>
                <a:ext cx="744114" cy="200055"/>
              </a:xfrm>
              <a:prstGeom prst="rect">
                <a:avLst/>
              </a:prstGeom>
            </p:spPr>
            <p:txBody>
              <a:bodyPr wrap="none">
                <a:spAutoFit/>
              </a:bodyPr>
              <a:lstStyle/>
              <a:p>
                <a:r>
                  <a:rPr lang="en-US" sz="700" dirty="0" smtClean="0">
                    <a:solidFill>
                      <a:prstClr val="white">
                        <a:lumMod val="50000"/>
                      </a:prstClr>
                    </a:solidFill>
                    <a:cs typeface="Segoe UI" panose="020B0502040204020203" pitchFamily="34" charset="0"/>
                  </a:rPr>
                  <a:t>May 14</a:t>
                </a:r>
                <a:r>
                  <a:rPr lang="en-US" sz="700" baseline="30000" dirty="0" smtClean="0">
                    <a:solidFill>
                      <a:prstClr val="white">
                        <a:lumMod val="50000"/>
                      </a:prstClr>
                    </a:solidFill>
                    <a:cs typeface="Segoe UI" panose="020B0502040204020203" pitchFamily="34" charset="0"/>
                  </a:rPr>
                  <a:t>th</a:t>
                </a:r>
                <a:r>
                  <a:rPr lang="en-US" sz="700" dirty="0" smtClean="0">
                    <a:solidFill>
                      <a:prstClr val="white">
                        <a:lumMod val="50000"/>
                      </a:prstClr>
                    </a:solidFill>
                    <a:cs typeface="Segoe UI" panose="020B0502040204020203" pitchFamily="34" charset="0"/>
                  </a:rPr>
                  <a:t> 2015</a:t>
                </a:r>
                <a:endParaRPr lang="en-US" sz="700" dirty="0">
                  <a:solidFill>
                    <a:prstClr val="white">
                      <a:lumMod val="50000"/>
                    </a:prstClr>
                  </a:solidFill>
                  <a:cs typeface="Segoe UI" panose="020B0502040204020203" pitchFamily="34" charset="0"/>
                </a:endParaRPr>
              </a:p>
            </p:txBody>
          </p:sp>
          <p:sp>
            <p:nvSpPr>
              <p:cNvPr id="182" name="Rectangle 181"/>
              <p:cNvSpPr/>
              <p:nvPr/>
            </p:nvSpPr>
            <p:spPr>
              <a:xfrm>
                <a:off x="4912203" y="9334755"/>
                <a:ext cx="1382110" cy="230832"/>
              </a:xfrm>
              <a:prstGeom prst="rect">
                <a:avLst/>
              </a:prstGeom>
            </p:spPr>
            <p:txBody>
              <a:bodyPr wrap="none">
                <a:spAutoFit/>
              </a:bodyPr>
              <a:lstStyle/>
              <a:p>
                <a:r>
                  <a:rPr lang="en-US" sz="900" dirty="0" smtClean="0">
                    <a:solidFill>
                      <a:srgbClr val="404040"/>
                    </a:solidFill>
                    <a:cs typeface="Segoe UI" panose="020B0502040204020203" pitchFamily="34" charset="0"/>
                  </a:rPr>
                  <a:t>Vegas Tech Conference</a:t>
                </a:r>
                <a:endParaRPr lang="en-US" sz="900" dirty="0">
                  <a:solidFill>
                    <a:srgbClr val="404040"/>
                  </a:solidFill>
                  <a:cs typeface="Segoe UI" panose="020B0502040204020203" pitchFamily="34" charset="0"/>
                </a:endParaRPr>
              </a:p>
            </p:txBody>
          </p:sp>
        </p:grpSp>
        <p:sp>
          <p:nvSpPr>
            <p:cNvPr id="180" name="Rectangle 179"/>
            <p:cNvSpPr/>
            <p:nvPr/>
          </p:nvSpPr>
          <p:spPr>
            <a:xfrm>
              <a:off x="3772471" y="2317518"/>
              <a:ext cx="428973" cy="428973"/>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85" name="Group 84"/>
          <p:cNvGrpSpPr/>
          <p:nvPr/>
        </p:nvGrpSpPr>
        <p:grpSpPr>
          <a:xfrm>
            <a:off x="4966283" y="3707397"/>
            <a:ext cx="1414429" cy="190197"/>
            <a:chOff x="5731480" y="2882573"/>
            <a:chExt cx="1941912" cy="215444"/>
          </a:xfrm>
        </p:grpSpPr>
        <p:sp>
          <p:nvSpPr>
            <p:cNvPr id="177" name="TextBox 176"/>
            <p:cNvSpPr txBox="1"/>
            <p:nvPr/>
          </p:nvSpPr>
          <p:spPr>
            <a:xfrm>
              <a:off x="5731480" y="2882573"/>
              <a:ext cx="931053" cy="215444"/>
            </a:xfrm>
            <a:prstGeom prst="rect">
              <a:avLst/>
            </a:prstGeom>
            <a:solidFill>
              <a:srgbClr val="5AACEB"/>
            </a:solidFill>
            <a:ln>
              <a:noFill/>
            </a:ln>
          </p:spPr>
          <p:txBody>
            <a:bodyPr wrap="square" lIns="0" tIns="45720" rIns="0" bIns="45720" rtlCol="0" anchor="ctr">
              <a:spAutoFit/>
            </a:bodyPr>
            <a:lstStyle/>
            <a:p>
              <a:pPr algn="ctr"/>
              <a:r>
                <a:rPr lang="en-US" sz="800" dirty="0" smtClean="0">
                  <a:solidFill>
                    <a:srgbClr val="FFFFFF"/>
                  </a:solidFill>
                  <a:cs typeface="Segoe UI" panose="020B0502040204020203" pitchFamily="34" charset="0"/>
                </a:rPr>
                <a:t>Yes</a:t>
              </a:r>
              <a:endParaRPr lang="en-US" sz="800" dirty="0">
                <a:solidFill>
                  <a:srgbClr val="FFFFFF"/>
                </a:solidFill>
                <a:cs typeface="Segoe UI" panose="020B0502040204020203" pitchFamily="34" charset="0"/>
              </a:endParaRPr>
            </a:p>
          </p:txBody>
        </p:sp>
        <p:sp>
          <p:nvSpPr>
            <p:cNvPr id="178" name="TextBox 177"/>
            <p:cNvSpPr txBox="1"/>
            <p:nvPr/>
          </p:nvSpPr>
          <p:spPr>
            <a:xfrm>
              <a:off x="6742339" y="2882573"/>
              <a:ext cx="931053" cy="215444"/>
            </a:xfrm>
            <a:prstGeom prst="rect">
              <a:avLst/>
            </a:prstGeom>
            <a:solidFill>
              <a:srgbClr val="5AACEB"/>
            </a:solidFill>
            <a:ln>
              <a:noFill/>
            </a:ln>
          </p:spPr>
          <p:txBody>
            <a:bodyPr wrap="square" lIns="0" tIns="45720" rIns="0" bIns="45720" rtlCol="0" anchor="ctr">
              <a:spAutoFit/>
            </a:bodyPr>
            <a:lstStyle/>
            <a:p>
              <a:pPr algn="ctr"/>
              <a:r>
                <a:rPr lang="en-US" sz="800" dirty="0" smtClean="0">
                  <a:solidFill>
                    <a:srgbClr val="FFFFFF"/>
                  </a:solidFill>
                  <a:cs typeface="Segoe UI" panose="020B0502040204020203" pitchFamily="34" charset="0"/>
                </a:rPr>
                <a:t>No</a:t>
              </a:r>
              <a:endParaRPr lang="en-US" sz="800" dirty="0">
                <a:solidFill>
                  <a:srgbClr val="FFFFFF"/>
                </a:solidFill>
                <a:cs typeface="Segoe UI" panose="020B0502040204020203" pitchFamily="34" charset="0"/>
              </a:endParaRPr>
            </a:p>
          </p:txBody>
        </p:sp>
      </p:grpSp>
      <p:sp>
        <p:nvSpPr>
          <p:cNvPr id="80" name="TextBox 79"/>
          <p:cNvSpPr txBox="1"/>
          <p:nvPr/>
        </p:nvSpPr>
        <p:spPr>
          <a:xfrm>
            <a:off x="2134229" y="2784547"/>
            <a:ext cx="1388931" cy="338554"/>
          </a:xfrm>
          <a:prstGeom prst="rect">
            <a:avLst/>
          </a:prstGeom>
          <a:noFill/>
          <a:ln>
            <a:noFill/>
          </a:ln>
        </p:spPr>
        <p:txBody>
          <a:bodyPr wrap="square" lIns="0" tIns="0" rIns="0" bIns="0" rtlCol="0">
            <a:spAutoFit/>
          </a:bodyPr>
          <a:lstStyle/>
          <a:p>
            <a:r>
              <a:rPr lang="en-US" sz="1100" dirty="0" smtClean="0">
                <a:solidFill>
                  <a:srgbClr val="404040"/>
                </a:solidFill>
                <a:cs typeface="Segoe UI" panose="020B0502040204020203" pitchFamily="34" charset="0"/>
              </a:rPr>
              <a:t>Which one do you want to cancel?</a:t>
            </a:r>
            <a:endParaRPr lang="en-US" sz="1100" dirty="0">
              <a:solidFill>
                <a:srgbClr val="404040"/>
              </a:solidFill>
              <a:cs typeface="Segoe UI" panose="020B0502040204020203" pitchFamily="34" charset="0"/>
            </a:endParaRPr>
          </a:p>
        </p:txBody>
      </p:sp>
      <p:grpSp>
        <p:nvGrpSpPr>
          <p:cNvPr id="183" name="Group 182"/>
          <p:cNvGrpSpPr/>
          <p:nvPr/>
        </p:nvGrpSpPr>
        <p:grpSpPr>
          <a:xfrm>
            <a:off x="2140160" y="3297315"/>
            <a:ext cx="1300267" cy="378940"/>
            <a:chOff x="3772471" y="2317250"/>
            <a:chExt cx="1785176" cy="429241"/>
          </a:xfrm>
        </p:grpSpPr>
        <p:grpSp>
          <p:nvGrpSpPr>
            <p:cNvPr id="189" name="Group 188"/>
            <p:cNvGrpSpPr/>
            <p:nvPr/>
          </p:nvGrpSpPr>
          <p:grpSpPr>
            <a:xfrm>
              <a:off x="4175537" y="2317250"/>
              <a:ext cx="1382110" cy="369417"/>
              <a:chOff x="4902678" y="9334755"/>
              <a:chExt cx="1382110" cy="369417"/>
            </a:xfrm>
          </p:grpSpPr>
          <p:sp>
            <p:nvSpPr>
              <p:cNvPr id="191" name="Rectangle 190"/>
              <p:cNvSpPr/>
              <p:nvPr/>
            </p:nvSpPr>
            <p:spPr>
              <a:xfrm>
                <a:off x="4911612" y="9504117"/>
                <a:ext cx="744114" cy="200055"/>
              </a:xfrm>
              <a:prstGeom prst="rect">
                <a:avLst/>
              </a:prstGeom>
            </p:spPr>
            <p:txBody>
              <a:bodyPr wrap="none">
                <a:spAutoFit/>
              </a:bodyPr>
              <a:lstStyle/>
              <a:p>
                <a:r>
                  <a:rPr lang="en-US" sz="700" dirty="0" smtClean="0">
                    <a:solidFill>
                      <a:prstClr val="white">
                        <a:lumMod val="50000"/>
                      </a:prstClr>
                    </a:solidFill>
                    <a:cs typeface="Segoe UI" panose="020B0502040204020203" pitchFamily="34" charset="0"/>
                  </a:rPr>
                  <a:t>May 14</a:t>
                </a:r>
                <a:r>
                  <a:rPr lang="en-US" sz="700" baseline="30000" dirty="0" smtClean="0">
                    <a:solidFill>
                      <a:prstClr val="white">
                        <a:lumMod val="50000"/>
                      </a:prstClr>
                    </a:solidFill>
                    <a:cs typeface="Segoe UI" panose="020B0502040204020203" pitchFamily="34" charset="0"/>
                  </a:rPr>
                  <a:t>th</a:t>
                </a:r>
                <a:r>
                  <a:rPr lang="en-US" sz="700" dirty="0" smtClean="0">
                    <a:solidFill>
                      <a:prstClr val="white">
                        <a:lumMod val="50000"/>
                      </a:prstClr>
                    </a:solidFill>
                    <a:cs typeface="Segoe UI" panose="020B0502040204020203" pitchFamily="34" charset="0"/>
                  </a:rPr>
                  <a:t> 2015</a:t>
                </a:r>
                <a:endParaRPr lang="en-US" sz="700" dirty="0">
                  <a:solidFill>
                    <a:prstClr val="white">
                      <a:lumMod val="50000"/>
                    </a:prstClr>
                  </a:solidFill>
                  <a:cs typeface="Segoe UI" panose="020B0502040204020203" pitchFamily="34" charset="0"/>
                </a:endParaRPr>
              </a:p>
            </p:txBody>
          </p:sp>
          <p:sp>
            <p:nvSpPr>
              <p:cNvPr id="192" name="Rectangle 191"/>
              <p:cNvSpPr/>
              <p:nvPr/>
            </p:nvSpPr>
            <p:spPr>
              <a:xfrm>
                <a:off x="4902678" y="9334755"/>
                <a:ext cx="1382110" cy="230832"/>
              </a:xfrm>
              <a:prstGeom prst="rect">
                <a:avLst/>
              </a:prstGeom>
            </p:spPr>
            <p:txBody>
              <a:bodyPr wrap="none">
                <a:spAutoFit/>
              </a:bodyPr>
              <a:lstStyle/>
              <a:p>
                <a:r>
                  <a:rPr lang="en-US" sz="900" dirty="0" smtClean="0">
                    <a:solidFill>
                      <a:srgbClr val="404040"/>
                    </a:solidFill>
                    <a:cs typeface="Segoe UI" panose="020B0502040204020203" pitchFamily="34" charset="0"/>
                  </a:rPr>
                  <a:t>Vegas Tech Conference</a:t>
                </a:r>
                <a:endParaRPr lang="en-US" sz="900" dirty="0">
                  <a:solidFill>
                    <a:srgbClr val="404040"/>
                  </a:solidFill>
                  <a:cs typeface="Segoe UI" panose="020B0502040204020203" pitchFamily="34" charset="0"/>
                </a:endParaRPr>
              </a:p>
            </p:txBody>
          </p:sp>
        </p:grpSp>
        <p:sp>
          <p:nvSpPr>
            <p:cNvPr id="190" name="Rectangle 189"/>
            <p:cNvSpPr/>
            <p:nvPr/>
          </p:nvSpPr>
          <p:spPr>
            <a:xfrm>
              <a:off x="3772471" y="2317518"/>
              <a:ext cx="428973" cy="428973"/>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84" name="Group 183"/>
          <p:cNvGrpSpPr/>
          <p:nvPr/>
        </p:nvGrpSpPr>
        <p:grpSpPr>
          <a:xfrm>
            <a:off x="2140160" y="3821330"/>
            <a:ext cx="1024719" cy="378940"/>
            <a:chOff x="3772471" y="2317250"/>
            <a:chExt cx="1406867" cy="429241"/>
          </a:xfrm>
        </p:grpSpPr>
        <p:grpSp>
          <p:nvGrpSpPr>
            <p:cNvPr id="185" name="Group 184"/>
            <p:cNvGrpSpPr/>
            <p:nvPr/>
          </p:nvGrpSpPr>
          <p:grpSpPr>
            <a:xfrm>
              <a:off x="4175537" y="2317250"/>
              <a:ext cx="1003801" cy="369417"/>
              <a:chOff x="4902678" y="9334755"/>
              <a:chExt cx="1003801" cy="369417"/>
            </a:xfrm>
          </p:grpSpPr>
          <p:sp>
            <p:nvSpPr>
              <p:cNvPr id="187" name="Rectangle 186"/>
              <p:cNvSpPr/>
              <p:nvPr/>
            </p:nvSpPr>
            <p:spPr>
              <a:xfrm>
                <a:off x="4911612" y="9504117"/>
                <a:ext cx="744114" cy="200055"/>
              </a:xfrm>
              <a:prstGeom prst="rect">
                <a:avLst/>
              </a:prstGeom>
            </p:spPr>
            <p:txBody>
              <a:bodyPr wrap="none">
                <a:spAutoFit/>
              </a:bodyPr>
              <a:lstStyle/>
              <a:p>
                <a:r>
                  <a:rPr lang="en-US" sz="700" dirty="0" smtClean="0">
                    <a:solidFill>
                      <a:prstClr val="white">
                        <a:lumMod val="50000"/>
                      </a:prstClr>
                    </a:solidFill>
                    <a:cs typeface="Segoe UI" panose="020B0502040204020203" pitchFamily="34" charset="0"/>
                  </a:rPr>
                  <a:t>May 14</a:t>
                </a:r>
                <a:r>
                  <a:rPr lang="en-US" sz="700" baseline="30000" dirty="0" smtClean="0">
                    <a:solidFill>
                      <a:prstClr val="white">
                        <a:lumMod val="50000"/>
                      </a:prstClr>
                    </a:solidFill>
                    <a:cs typeface="Segoe UI" panose="020B0502040204020203" pitchFamily="34" charset="0"/>
                  </a:rPr>
                  <a:t>th</a:t>
                </a:r>
                <a:r>
                  <a:rPr lang="en-US" sz="700" dirty="0" smtClean="0">
                    <a:solidFill>
                      <a:prstClr val="white">
                        <a:lumMod val="50000"/>
                      </a:prstClr>
                    </a:solidFill>
                    <a:cs typeface="Segoe UI" panose="020B0502040204020203" pitchFamily="34" charset="0"/>
                  </a:rPr>
                  <a:t> 2015</a:t>
                </a:r>
                <a:endParaRPr lang="en-US" sz="700" dirty="0">
                  <a:solidFill>
                    <a:prstClr val="white">
                      <a:lumMod val="50000"/>
                    </a:prstClr>
                  </a:solidFill>
                  <a:cs typeface="Segoe UI" panose="020B0502040204020203" pitchFamily="34" charset="0"/>
                </a:endParaRPr>
              </a:p>
            </p:txBody>
          </p:sp>
          <p:sp>
            <p:nvSpPr>
              <p:cNvPr id="188" name="Rectangle 187"/>
              <p:cNvSpPr/>
              <p:nvPr/>
            </p:nvSpPr>
            <p:spPr>
              <a:xfrm>
                <a:off x="4902678" y="9334755"/>
                <a:ext cx="1003801" cy="230832"/>
              </a:xfrm>
              <a:prstGeom prst="rect">
                <a:avLst/>
              </a:prstGeom>
            </p:spPr>
            <p:txBody>
              <a:bodyPr wrap="none">
                <a:spAutoFit/>
              </a:bodyPr>
              <a:lstStyle/>
              <a:p>
                <a:r>
                  <a:rPr lang="en-US" sz="900" dirty="0" smtClean="0">
                    <a:solidFill>
                      <a:srgbClr val="404040"/>
                    </a:solidFill>
                    <a:cs typeface="Segoe UI" panose="020B0502040204020203" pitchFamily="34" charset="0"/>
                  </a:rPr>
                  <a:t>Party in Phoenix</a:t>
                </a:r>
                <a:endParaRPr lang="en-US" sz="900" dirty="0">
                  <a:solidFill>
                    <a:srgbClr val="404040"/>
                  </a:solidFill>
                  <a:cs typeface="Segoe UI" panose="020B0502040204020203" pitchFamily="34" charset="0"/>
                </a:endParaRPr>
              </a:p>
            </p:txBody>
          </p:sp>
        </p:grpSp>
        <p:sp>
          <p:nvSpPr>
            <p:cNvPr id="186" name="Rectangle 185"/>
            <p:cNvSpPr/>
            <p:nvPr/>
          </p:nvSpPr>
          <p:spPr>
            <a:xfrm>
              <a:off x="3772471" y="2317518"/>
              <a:ext cx="428973" cy="428973"/>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86" name="Rectangle 85"/>
          <p:cNvSpPr/>
          <p:nvPr/>
        </p:nvSpPr>
        <p:spPr>
          <a:xfrm>
            <a:off x="2052463" y="6366727"/>
            <a:ext cx="442746" cy="307777"/>
          </a:xfrm>
          <a:prstGeom prst="rect">
            <a:avLst/>
          </a:prstGeom>
        </p:spPr>
        <p:txBody>
          <a:bodyPr wrap="square">
            <a:spAutoFit/>
          </a:bodyPr>
          <a:lstStyle/>
          <a:p>
            <a:r>
              <a:rPr lang="en-US" sz="700" dirty="0" smtClean="0">
                <a:solidFill>
                  <a:srgbClr val="FFFFFF"/>
                </a:solidFill>
                <a:cs typeface="Segoe UI" panose="020B0502040204020203" pitchFamily="34" charset="0"/>
              </a:rPr>
              <a:t>Listening…</a:t>
            </a:r>
            <a:endParaRPr lang="en-US" sz="700" dirty="0">
              <a:solidFill>
                <a:srgbClr val="FFFFFF"/>
              </a:solidFill>
              <a:cs typeface="Segoe UI" panose="020B0502040204020203" pitchFamily="34" charset="0"/>
            </a:endParaRPr>
          </a:p>
        </p:txBody>
      </p:sp>
      <p:sp>
        <p:nvSpPr>
          <p:cNvPr id="89" name="Title 2"/>
          <p:cNvSpPr txBox="1">
            <a:spLocks/>
          </p:cNvSpPr>
          <p:nvPr/>
        </p:nvSpPr>
        <p:spPr>
          <a:xfrm>
            <a:off x="4424304" y="1058862"/>
            <a:ext cx="1930909" cy="5644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a:gradFill>
                  <a:gsLst>
                    <a:gs pos="1250">
                      <a:srgbClr val="404040"/>
                    </a:gs>
                    <a:gs pos="100000">
                      <a:srgbClr val="404040"/>
                    </a:gs>
                  </a:gsLst>
                  <a:lin ang="5400000" scaled="0"/>
                </a:gradFill>
              </a:rPr>
              <a:t>Confirmation</a:t>
            </a:r>
            <a:endParaRPr sz="2200" b="1">
              <a:gradFill>
                <a:gsLst>
                  <a:gs pos="1250">
                    <a:srgbClr val="404040"/>
                  </a:gs>
                  <a:gs pos="100000">
                    <a:srgbClr val="404040"/>
                  </a:gs>
                </a:gsLst>
                <a:lin ang="5400000" scaled="0"/>
              </a:gradFill>
            </a:endParaRPr>
          </a:p>
        </p:txBody>
      </p:sp>
      <p:sp>
        <p:nvSpPr>
          <p:cNvPr id="91" name="Title 2"/>
          <p:cNvSpPr txBox="1">
            <a:spLocks/>
          </p:cNvSpPr>
          <p:nvPr/>
        </p:nvSpPr>
        <p:spPr>
          <a:xfrm>
            <a:off x="7336923" y="1058862"/>
            <a:ext cx="2004071" cy="63938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a:gradFill>
                  <a:gsLst>
                    <a:gs pos="1250">
                      <a:srgbClr val="404040"/>
                    </a:gs>
                    <a:gs pos="100000">
                      <a:srgbClr val="404040"/>
                    </a:gs>
                  </a:gsLst>
                  <a:lin ang="5400000" scaled="0"/>
                </a:gradFill>
              </a:rPr>
              <a:t>Progress</a:t>
            </a:r>
            <a:endParaRPr sz="2200" b="1">
              <a:gradFill>
                <a:gsLst>
                  <a:gs pos="1250">
                    <a:srgbClr val="404040"/>
                  </a:gs>
                  <a:gs pos="100000">
                    <a:srgbClr val="404040"/>
                  </a:gs>
                </a:gsLst>
                <a:lin ang="5400000" scaled="0"/>
              </a:gradFill>
            </a:endParaRPr>
          </a:p>
        </p:txBody>
      </p:sp>
      <p:sp>
        <p:nvSpPr>
          <p:cNvPr id="93" name="Title 2"/>
          <p:cNvSpPr txBox="1">
            <a:spLocks/>
          </p:cNvSpPr>
          <p:nvPr/>
        </p:nvSpPr>
        <p:spPr>
          <a:xfrm>
            <a:off x="10181348" y="1080933"/>
            <a:ext cx="2305790" cy="63938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a:gradFill>
                  <a:gsLst>
                    <a:gs pos="1250">
                      <a:srgbClr val="404040"/>
                    </a:gs>
                    <a:gs pos="100000">
                      <a:srgbClr val="404040"/>
                    </a:gs>
                  </a:gsLst>
                  <a:lin ang="5400000" scaled="0"/>
                </a:gradFill>
              </a:rPr>
              <a:t>Completion</a:t>
            </a:r>
            <a:endParaRPr sz="2200" b="1">
              <a:gradFill>
                <a:gsLst>
                  <a:gs pos="1250">
                    <a:srgbClr val="404040"/>
                  </a:gs>
                  <a:gs pos="100000">
                    <a:srgbClr val="404040"/>
                  </a:gs>
                </a:gsLst>
                <a:lin ang="5400000" scaled="0"/>
              </a:gradFill>
            </a:endParaRPr>
          </a:p>
        </p:txBody>
      </p:sp>
      <p:sp>
        <p:nvSpPr>
          <p:cNvPr id="90" name="Title 2"/>
          <p:cNvSpPr txBox="1">
            <a:spLocks/>
          </p:cNvSpPr>
          <p:nvPr/>
        </p:nvSpPr>
        <p:spPr>
          <a:xfrm>
            <a:off x="1493837" y="1058862"/>
            <a:ext cx="2004071" cy="56445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a:gradFill>
                  <a:gsLst>
                    <a:gs pos="1250">
                      <a:srgbClr val="404040"/>
                    </a:gs>
                    <a:gs pos="100000">
                      <a:srgbClr val="404040"/>
                    </a:gs>
                  </a:gsLst>
                  <a:lin ang="5400000" scaled="0"/>
                </a:gradFill>
              </a:rPr>
              <a:t>Disambiguation</a:t>
            </a:r>
            <a:endParaRPr sz="2200" b="1">
              <a:gradFill>
                <a:gsLst>
                  <a:gs pos="1250">
                    <a:srgbClr val="404040"/>
                  </a:gs>
                  <a:gs pos="100000">
                    <a:srgbClr val="404040"/>
                  </a:gs>
                </a:gsLst>
                <a:lin ang="5400000" scaled="0"/>
              </a:gradFill>
            </a:endParaRPr>
          </a:p>
        </p:txBody>
      </p:sp>
      <p:grpSp>
        <p:nvGrpSpPr>
          <p:cNvPr id="197" name="Group 196"/>
          <p:cNvGrpSpPr/>
          <p:nvPr/>
        </p:nvGrpSpPr>
        <p:grpSpPr>
          <a:xfrm>
            <a:off x="2954712" y="2365707"/>
            <a:ext cx="179826" cy="271710"/>
            <a:chOff x="3705225" y="3803533"/>
            <a:chExt cx="304979" cy="380196"/>
          </a:xfrm>
        </p:grpSpPr>
        <p:sp>
          <p:nvSpPr>
            <p:cNvPr id="198" name="Oval 197"/>
            <p:cNvSpPr/>
            <p:nvPr/>
          </p:nvSpPr>
          <p:spPr bwMode="auto">
            <a:xfrm>
              <a:off x="3705225" y="3849730"/>
              <a:ext cx="304979" cy="3049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3796171" y="3803533"/>
              <a:ext cx="147562" cy="380196"/>
            </a:xfrm>
            <a:prstGeom prst="rect">
              <a:avLst/>
            </a:prstGeom>
            <a:noFill/>
            <a:ln>
              <a:noFill/>
            </a:ln>
          </p:spPr>
          <p:txBody>
            <a:bodyPr wrap="square" lIns="0" tIns="0" rIns="0" bIns="0" rtlCol="0">
              <a:spAutoFit/>
            </a:bodyPr>
            <a:lstStyle/>
            <a:p>
              <a:r>
                <a:rPr lang="en-US" sz="2000" dirty="0" smtClean="0">
                  <a:solidFill>
                    <a:srgbClr val="FF8C00"/>
                  </a:solidFill>
                  <a:latin typeface="Mistral" panose="03090702030407020403" pitchFamily="66" charset="0"/>
                  <a:cs typeface="Segoe UI" panose="020B0502040204020203" pitchFamily="34" charset="0"/>
                </a:rPr>
                <a:t>A</a:t>
              </a:r>
              <a:endParaRPr lang="en-US" sz="2000" dirty="0">
                <a:solidFill>
                  <a:srgbClr val="FF8C00"/>
                </a:solidFill>
                <a:latin typeface="Mistral" panose="03090702030407020403" pitchFamily="66" charset="0"/>
                <a:cs typeface="Segoe UI" panose="020B0502040204020203" pitchFamily="34" charset="0"/>
              </a:endParaRPr>
            </a:p>
          </p:txBody>
        </p:sp>
      </p:grpSp>
      <p:grpSp>
        <p:nvGrpSpPr>
          <p:cNvPr id="203" name="Group 202"/>
          <p:cNvGrpSpPr/>
          <p:nvPr/>
        </p:nvGrpSpPr>
        <p:grpSpPr>
          <a:xfrm>
            <a:off x="5784442" y="2372903"/>
            <a:ext cx="179826" cy="271710"/>
            <a:chOff x="3705225" y="3803533"/>
            <a:chExt cx="304979" cy="380196"/>
          </a:xfrm>
        </p:grpSpPr>
        <p:sp>
          <p:nvSpPr>
            <p:cNvPr id="204" name="Oval 203"/>
            <p:cNvSpPr/>
            <p:nvPr/>
          </p:nvSpPr>
          <p:spPr bwMode="auto">
            <a:xfrm>
              <a:off x="3705225" y="3849730"/>
              <a:ext cx="304979" cy="3049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05" name="TextBox 204"/>
            <p:cNvSpPr txBox="1"/>
            <p:nvPr/>
          </p:nvSpPr>
          <p:spPr>
            <a:xfrm>
              <a:off x="3796171" y="3803533"/>
              <a:ext cx="147562" cy="380196"/>
            </a:xfrm>
            <a:prstGeom prst="rect">
              <a:avLst/>
            </a:prstGeom>
            <a:noFill/>
            <a:ln>
              <a:noFill/>
            </a:ln>
          </p:spPr>
          <p:txBody>
            <a:bodyPr wrap="square" lIns="0" tIns="0" rIns="0" bIns="0" rtlCol="0">
              <a:spAutoFit/>
            </a:bodyPr>
            <a:lstStyle/>
            <a:p>
              <a:r>
                <a:rPr lang="en-US" sz="2000" dirty="0" smtClean="0">
                  <a:solidFill>
                    <a:srgbClr val="FF8C00"/>
                  </a:solidFill>
                  <a:latin typeface="Mistral" panose="03090702030407020403" pitchFamily="66" charset="0"/>
                  <a:cs typeface="Segoe UI" panose="020B0502040204020203" pitchFamily="34" charset="0"/>
                </a:rPr>
                <a:t>A</a:t>
              </a:r>
              <a:endParaRPr lang="en-US" sz="2000" dirty="0">
                <a:solidFill>
                  <a:srgbClr val="FF8C00"/>
                </a:solidFill>
                <a:latin typeface="Mistral" panose="03090702030407020403" pitchFamily="66" charset="0"/>
                <a:cs typeface="Segoe UI" panose="020B0502040204020203" pitchFamily="34" charset="0"/>
              </a:endParaRPr>
            </a:p>
          </p:txBody>
        </p:sp>
      </p:grpSp>
      <p:grpSp>
        <p:nvGrpSpPr>
          <p:cNvPr id="209" name="Group 208"/>
          <p:cNvGrpSpPr/>
          <p:nvPr/>
        </p:nvGrpSpPr>
        <p:grpSpPr>
          <a:xfrm>
            <a:off x="8618810" y="2372903"/>
            <a:ext cx="179826" cy="271710"/>
            <a:chOff x="3705225" y="3803533"/>
            <a:chExt cx="304979" cy="380196"/>
          </a:xfrm>
        </p:grpSpPr>
        <p:sp>
          <p:nvSpPr>
            <p:cNvPr id="210" name="Oval 209"/>
            <p:cNvSpPr/>
            <p:nvPr/>
          </p:nvSpPr>
          <p:spPr bwMode="auto">
            <a:xfrm>
              <a:off x="3705225" y="3849730"/>
              <a:ext cx="304979" cy="3049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TextBox 210"/>
            <p:cNvSpPr txBox="1"/>
            <p:nvPr/>
          </p:nvSpPr>
          <p:spPr>
            <a:xfrm>
              <a:off x="3796171" y="3803533"/>
              <a:ext cx="147562" cy="380196"/>
            </a:xfrm>
            <a:prstGeom prst="rect">
              <a:avLst/>
            </a:prstGeom>
            <a:noFill/>
            <a:ln>
              <a:noFill/>
            </a:ln>
          </p:spPr>
          <p:txBody>
            <a:bodyPr wrap="square" lIns="0" tIns="0" rIns="0" bIns="0" rtlCol="0">
              <a:spAutoFit/>
            </a:bodyPr>
            <a:lstStyle/>
            <a:p>
              <a:r>
                <a:rPr lang="en-US" sz="2000" dirty="0" smtClean="0">
                  <a:solidFill>
                    <a:srgbClr val="FF8C00"/>
                  </a:solidFill>
                  <a:latin typeface="Mistral" panose="03090702030407020403" pitchFamily="66" charset="0"/>
                  <a:cs typeface="Segoe UI" panose="020B0502040204020203" pitchFamily="34" charset="0"/>
                </a:rPr>
                <a:t>A</a:t>
              </a:r>
              <a:endParaRPr lang="en-US" sz="2000" dirty="0">
                <a:solidFill>
                  <a:srgbClr val="FF8C00"/>
                </a:solidFill>
                <a:latin typeface="Mistral" panose="03090702030407020403" pitchFamily="66" charset="0"/>
                <a:cs typeface="Segoe UI" panose="020B0502040204020203" pitchFamily="34" charset="0"/>
              </a:endParaRPr>
            </a:p>
          </p:txBody>
        </p:sp>
      </p:grpSp>
      <p:grpSp>
        <p:nvGrpSpPr>
          <p:cNvPr id="215" name="Group 214"/>
          <p:cNvGrpSpPr/>
          <p:nvPr/>
        </p:nvGrpSpPr>
        <p:grpSpPr>
          <a:xfrm>
            <a:off x="11446267" y="2371989"/>
            <a:ext cx="179826" cy="271710"/>
            <a:chOff x="3705225" y="3803533"/>
            <a:chExt cx="304979" cy="380196"/>
          </a:xfrm>
        </p:grpSpPr>
        <p:sp>
          <p:nvSpPr>
            <p:cNvPr id="216" name="Oval 215"/>
            <p:cNvSpPr/>
            <p:nvPr/>
          </p:nvSpPr>
          <p:spPr bwMode="auto">
            <a:xfrm>
              <a:off x="3705225" y="3849730"/>
              <a:ext cx="304979" cy="3049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17" name="TextBox 216"/>
            <p:cNvSpPr txBox="1"/>
            <p:nvPr/>
          </p:nvSpPr>
          <p:spPr>
            <a:xfrm>
              <a:off x="3796171" y="3803533"/>
              <a:ext cx="147562" cy="380196"/>
            </a:xfrm>
            <a:prstGeom prst="rect">
              <a:avLst/>
            </a:prstGeom>
            <a:noFill/>
            <a:ln>
              <a:noFill/>
            </a:ln>
          </p:spPr>
          <p:txBody>
            <a:bodyPr wrap="square" lIns="0" tIns="0" rIns="0" bIns="0" rtlCol="0">
              <a:spAutoFit/>
            </a:bodyPr>
            <a:lstStyle/>
            <a:p>
              <a:r>
                <a:rPr lang="en-US" sz="2000" dirty="0" smtClean="0">
                  <a:solidFill>
                    <a:srgbClr val="FF8C00"/>
                  </a:solidFill>
                  <a:latin typeface="Mistral" panose="03090702030407020403" pitchFamily="66" charset="0"/>
                  <a:cs typeface="Segoe UI" panose="020B0502040204020203" pitchFamily="34" charset="0"/>
                </a:rPr>
                <a:t>A</a:t>
              </a:r>
              <a:endParaRPr lang="en-US" sz="2000" dirty="0">
                <a:solidFill>
                  <a:srgbClr val="FF8C00"/>
                </a:solidFill>
                <a:latin typeface="Mistral" panose="03090702030407020403" pitchFamily="66" charset="0"/>
                <a:cs typeface="Segoe UI" panose="020B0502040204020203" pitchFamily="34" charset="0"/>
              </a:endParaRPr>
            </a:p>
          </p:txBody>
        </p:sp>
      </p:grpSp>
      <p:pic>
        <p:nvPicPr>
          <p:cNvPr id="79" name="Picture 78"/>
          <p:cNvPicPr>
            <a:picLocks noChangeAspect="1"/>
          </p:cNvPicPr>
          <p:nvPr/>
        </p:nvPicPr>
        <p:blipFill>
          <a:blip r:embed="rId4"/>
          <a:stretch>
            <a:fillRect/>
          </a:stretch>
        </p:blipFill>
        <p:spPr>
          <a:xfrm>
            <a:off x="2140160" y="3297314"/>
            <a:ext cx="379405" cy="379405"/>
          </a:xfrm>
          <a:prstGeom prst="rect">
            <a:avLst/>
          </a:prstGeom>
        </p:spPr>
      </p:pic>
      <p:pic>
        <p:nvPicPr>
          <p:cNvPr id="82" name="Picture 81"/>
          <p:cNvPicPr>
            <a:picLocks noChangeAspect="1"/>
          </p:cNvPicPr>
          <p:nvPr/>
        </p:nvPicPr>
        <p:blipFill>
          <a:blip r:embed="rId4"/>
          <a:stretch>
            <a:fillRect/>
          </a:stretch>
        </p:blipFill>
        <p:spPr>
          <a:xfrm>
            <a:off x="4967298" y="3107919"/>
            <a:ext cx="379405" cy="379405"/>
          </a:xfrm>
          <a:prstGeom prst="rect">
            <a:avLst/>
          </a:prstGeom>
        </p:spPr>
      </p:pic>
      <p:pic>
        <p:nvPicPr>
          <p:cNvPr id="83" name="Picture 82"/>
          <p:cNvPicPr>
            <a:picLocks noChangeAspect="1"/>
          </p:cNvPicPr>
          <p:nvPr/>
        </p:nvPicPr>
        <p:blipFill>
          <a:blip r:embed="rId4"/>
          <a:stretch>
            <a:fillRect/>
          </a:stretch>
        </p:blipFill>
        <p:spPr>
          <a:xfrm>
            <a:off x="7791829" y="3108349"/>
            <a:ext cx="379405" cy="379405"/>
          </a:xfrm>
          <a:prstGeom prst="rect">
            <a:avLst/>
          </a:prstGeom>
        </p:spPr>
      </p:pic>
      <p:pic>
        <p:nvPicPr>
          <p:cNvPr id="99" name="Picture 98"/>
          <p:cNvPicPr>
            <a:picLocks noChangeAspect="1"/>
          </p:cNvPicPr>
          <p:nvPr/>
        </p:nvPicPr>
        <p:blipFill>
          <a:blip r:embed="rId4"/>
          <a:stretch>
            <a:fillRect/>
          </a:stretch>
        </p:blipFill>
        <p:spPr>
          <a:xfrm>
            <a:off x="10480108" y="3107843"/>
            <a:ext cx="379405" cy="379405"/>
          </a:xfrm>
          <a:prstGeom prst="rect">
            <a:avLst/>
          </a:prstGeom>
        </p:spPr>
      </p:pic>
      <p:pic>
        <p:nvPicPr>
          <p:cNvPr id="100" name="Picture 99"/>
          <p:cNvPicPr>
            <a:picLocks noChangeAspect="1"/>
          </p:cNvPicPr>
          <p:nvPr/>
        </p:nvPicPr>
        <p:blipFill>
          <a:blip r:embed="rId5"/>
          <a:stretch>
            <a:fillRect/>
          </a:stretch>
        </p:blipFill>
        <p:spPr>
          <a:xfrm>
            <a:off x="2140160" y="3821329"/>
            <a:ext cx="379405" cy="379405"/>
          </a:xfrm>
          <a:prstGeom prst="rect">
            <a:avLst/>
          </a:prstGeom>
        </p:spPr>
      </p:pic>
      <p:grpSp>
        <p:nvGrpSpPr>
          <p:cNvPr id="120" name="Group 119"/>
          <p:cNvGrpSpPr/>
          <p:nvPr/>
        </p:nvGrpSpPr>
        <p:grpSpPr>
          <a:xfrm>
            <a:off x="3266180" y="1531923"/>
            <a:ext cx="1385000" cy="798983"/>
            <a:chOff x="2088676" y="648063"/>
            <a:chExt cx="1491387" cy="1234440"/>
          </a:xfrm>
        </p:grpSpPr>
        <p:pic>
          <p:nvPicPr>
            <p:cNvPr id="121" name="Picture 120"/>
            <p:cNvPicPr>
              <a:picLocks noChangeAspect="1"/>
            </p:cNvPicPr>
            <p:nvPr/>
          </p:nvPicPr>
          <p:blipFill>
            <a:blip r:embed="rId6"/>
            <a:stretch>
              <a:fillRect/>
            </a:stretch>
          </p:blipFill>
          <p:spPr>
            <a:xfrm>
              <a:off x="2096893" y="648063"/>
              <a:ext cx="1483170" cy="1234440"/>
            </a:xfrm>
            <a:prstGeom prst="rect">
              <a:avLst/>
            </a:prstGeom>
          </p:spPr>
        </p:pic>
        <p:sp>
          <p:nvSpPr>
            <p:cNvPr id="122" name="Rectangle 121"/>
            <p:cNvSpPr/>
            <p:nvPr/>
          </p:nvSpPr>
          <p:spPr>
            <a:xfrm>
              <a:off x="2088676" y="728657"/>
              <a:ext cx="1491387" cy="440278"/>
            </a:xfrm>
            <a:prstGeom prst="rect">
              <a:avLst/>
            </a:prstGeom>
          </p:spPr>
          <p:txBody>
            <a:bodyPr wrap="square">
              <a:spAutoFit/>
            </a:bodyPr>
            <a:lstStyle/>
            <a:p>
              <a:pPr algn="ctr">
                <a:lnSpc>
                  <a:spcPts val="1100"/>
                </a:lnSpc>
              </a:pPr>
              <a:r>
                <a:rPr lang="en-US" sz="900" dirty="0">
                  <a:solidFill>
                    <a:prstClr val="white"/>
                  </a:solidFill>
                  <a:cs typeface="Segoe UI" panose="020B0502040204020203" pitchFamily="34" charset="0"/>
                </a:rPr>
                <a:t>Which ‘Vegas’ trip do you </a:t>
              </a:r>
              <a:r>
                <a:rPr lang="en-US" sz="900" dirty="0" err="1">
                  <a:solidFill>
                    <a:prstClr val="white"/>
                  </a:solidFill>
                  <a:cs typeface="Segoe UI" panose="020B0502040204020203" pitchFamily="34" charset="0"/>
                </a:rPr>
                <a:t>wanna</a:t>
              </a:r>
              <a:r>
                <a:rPr lang="en-US" sz="900" dirty="0">
                  <a:solidFill>
                    <a:prstClr val="white"/>
                  </a:solidFill>
                  <a:cs typeface="Segoe UI" panose="020B0502040204020203" pitchFamily="34" charset="0"/>
                </a:rPr>
                <a:t> cancel? </a:t>
              </a:r>
            </a:p>
          </p:txBody>
        </p:sp>
      </p:grpSp>
      <p:grpSp>
        <p:nvGrpSpPr>
          <p:cNvPr id="14" name="Group 13"/>
          <p:cNvGrpSpPr/>
          <p:nvPr/>
        </p:nvGrpSpPr>
        <p:grpSpPr>
          <a:xfrm>
            <a:off x="2369269" y="6102108"/>
            <a:ext cx="1448742" cy="750775"/>
            <a:chOff x="2587282" y="5922397"/>
            <a:chExt cx="1199006" cy="1007753"/>
          </a:xfrm>
        </p:grpSpPr>
        <p:pic>
          <p:nvPicPr>
            <p:cNvPr id="13" name="Picture 12"/>
            <p:cNvPicPr>
              <a:picLocks noChangeAspect="1"/>
            </p:cNvPicPr>
            <p:nvPr/>
          </p:nvPicPr>
          <p:blipFill>
            <a:blip r:embed="rId7"/>
            <a:stretch>
              <a:fillRect/>
            </a:stretch>
          </p:blipFill>
          <p:spPr>
            <a:xfrm>
              <a:off x="2587282" y="5922397"/>
              <a:ext cx="1199006" cy="1007753"/>
            </a:xfrm>
            <a:prstGeom prst="rect">
              <a:avLst/>
            </a:prstGeom>
          </p:spPr>
        </p:pic>
        <p:sp>
          <p:nvSpPr>
            <p:cNvPr id="140" name="Rectangle 139"/>
            <p:cNvSpPr/>
            <p:nvPr/>
          </p:nvSpPr>
          <p:spPr>
            <a:xfrm>
              <a:off x="2673707" y="6336198"/>
              <a:ext cx="1026155" cy="374461"/>
            </a:xfrm>
            <a:prstGeom prst="rect">
              <a:avLst/>
            </a:prstGeom>
          </p:spPr>
          <p:txBody>
            <a:bodyPr wrap="square">
              <a:spAutoFit/>
            </a:bodyPr>
            <a:lstStyle/>
            <a:p>
              <a:pPr algn="ctr">
                <a:lnSpc>
                  <a:spcPts val="1100"/>
                </a:lnSpc>
              </a:pPr>
              <a:r>
                <a:rPr lang="en-US" sz="900" dirty="0">
                  <a:solidFill>
                    <a:prstClr val="black"/>
                  </a:solidFill>
                  <a:cs typeface="Segoe UI" panose="020B0502040204020203" pitchFamily="34" charset="0"/>
                </a:rPr>
                <a:t>Vegas Tech Conference </a:t>
              </a:r>
            </a:p>
          </p:txBody>
        </p:sp>
      </p:grpSp>
      <p:grpSp>
        <p:nvGrpSpPr>
          <p:cNvPr id="141" name="Group 140"/>
          <p:cNvGrpSpPr/>
          <p:nvPr/>
        </p:nvGrpSpPr>
        <p:grpSpPr>
          <a:xfrm>
            <a:off x="5222883" y="6102108"/>
            <a:ext cx="822458" cy="750775"/>
            <a:chOff x="2587282" y="5922397"/>
            <a:chExt cx="1199006" cy="1007753"/>
          </a:xfrm>
        </p:grpSpPr>
        <p:pic>
          <p:nvPicPr>
            <p:cNvPr id="142" name="Picture 141"/>
            <p:cNvPicPr>
              <a:picLocks noChangeAspect="1"/>
            </p:cNvPicPr>
            <p:nvPr/>
          </p:nvPicPr>
          <p:blipFill>
            <a:blip r:embed="rId7"/>
            <a:stretch>
              <a:fillRect/>
            </a:stretch>
          </p:blipFill>
          <p:spPr>
            <a:xfrm>
              <a:off x="2587282" y="5922397"/>
              <a:ext cx="1199006" cy="1007753"/>
            </a:xfrm>
            <a:prstGeom prst="rect">
              <a:avLst/>
            </a:prstGeom>
          </p:spPr>
        </p:pic>
        <p:sp>
          <p:nvSpPr>
            <p:cNvPr id="143" name="Rectangle 142"/>
            <p:cNvSpPr/>
            <p:nvPr/>
          </p:nvSpPr>
          <p:spPr>
            <a:xfrm>
              <a:off x="2673707" y="6422569"/>
              <a:ext cx="1026155" cy="224292"/>
            </a:xfrm>
            <a:prstGeom prst="rect">
              <a:avLst/>
            </a:prstGeom>
          </p:spPr>
          <p:txBody>
            <a:bodyPr wrap="square">
              <a:spAutoFit/>
            </a:bodyPr>
            <a:lstStyle/>
            <a:p>
              <a:pPr algn="ctr">
                <a:lnSpc>
                  <a:spcPts val="1100"/>
                </a:lnSpc>
              </a:pPr>
              <a:r>
                <a:rPr lang="en-US" sz="900" dirty="0">
                  <a:solidFill>
                    <a:prstClr val="black"/>
                  </a:solidFill>
                  <a:cs typeface="Segoe UI" panose="020B0502040204020203" pitchFamily="34" charset="0"/>
                </a:rPr>
                <a:t>Yes</a:t>
              </a:r>
            </a:p>
          </p:txBody>
        </p:sp>
      </p:grpSp>
      <p:grpSp>
        <p:nvGrpSpPr>
          <p:cNvPr id="101" name="Group 100"/>
          <p:cNvGrpSpPr/>
          <p:nvPr/>
        </p:nvGrpSpPr>
        <p:grpSpPr>
          <a:xfrm>
            <a:off x="6126987" y="1556915"/>
            <a:ext cx="1409806" cy="808093"/>
            <a:chOff x="2085886" y="648063"/>
            <a:chExt cx="1494177" cy="1234440"/>
          </a:xfrm>
        </p:grpSpPr>
        <p:pic>
          <p:nvPicPr>
            <p:cNvPr id="102" name="Picture 101"/>
            <p:cNvPicPr>
              <a:picLocks noChangeAspect="1"/>
            </p:cNvPicPr>
            <p:nvPr/>
          </p:nvPicPr>
          <p:blipFill>
            <a:blip r:embed="rId6"/>
            <a:stretch>
              <a:fillRect/>
            </a:stretch>
          </p:blipFill>
          <p:spPr>
            <a:xfrm>
              <a:off x="2096893" y="648063"/>
              <a:ext cx="1483170" cy="1234440"/>
            </a:xfrm>
            <a:prstGeom prst="rect">
              <a:avLst/>
            </a:prstGeom>
          </p:spPr>
        </p:pic>
        <p:sp>
          <p:nvSpPr>
            <p:cNvPr id="103" name="Rectangle 102"/>
            <p:cNvSpPr/>
            <p:nvPr/>
          </p:nvSpPr>
          <p:spPr>
            <a:xfrm>
              <a:off x="2085886" y="756820"/>
              <a:ext cx="1491387" cy="527120"/>
            </a:xfrm>
            <a:prstGeom prst="rect">
              <a:avLst/>
            </a:prstGeom>
          </p:spPr>
          <p:txBody>
            <a:bodyPr wrap="square">
              <a:spAutoFit/>
            </a:bodyPr>
            <a:lstStyle/>
            <a:p>
              <a:pPr algn="ctr"/>
              <a:r>
                <a:rPr lang="en-US" sz="900" dirty="0">
                  <a:solidFill>
                    <a:prstClr val="white"/>
                  </a:solidFill>
                  <a:cs typeface="Segoe UI" panose="020B0502040204020203" pitchFamily="34" charset="0"/>
                </a:rPr>
                <a:t>Do you </a:t>
              </a:r>
              <a:r>
                <a:rPr lang="en-US" sz="900" dirty="0" err="1">
                  <a:solidFill>
                    <a:prstClr val="white"/>
                  </a:solidFill>
                  <a:cs typeface="Segoe UI" panose="020B0502040204020203" pitchFamily="34" charset="0"/>
                </a:rPr>
                <a:t>wanna</a:t>
              </a:r>
              <a:r>
                <a:rPr lang="en-US" sz="900" dirty="0">
                  <a:solidFill>
                    <a:prstClr val="white"/>
                  </a:solidFill>
                  <a:cs typeface="Segoe UI" panose="020B0502040204020203" pitchFamily="34" charset="0"/>
                </a:rPr>
                <a:t> cancel ‘Vegas Tech Conference’?</a:t>
              </a:r>
            </a:p>
          </p:txBody>
        </p:sp>
      </p:grpSp>
      <p:grpSp>
        <p:nvGrpSpPr>
          <p:cNvPr id="104" name="Group 103"/>
          <p:cNvGrpSpPr/>
          <p:nvPr/>
        </p:nvGrpSpPr>
        <p:grpSpPr>
          <a:xfrm>
            <a:off x="8976251" y="1556915"/>
            <a:ext cx="1319376" cy="758724"/>
            <a:chOff x="2095269" y="648063"/>
            <a:chExt cx="1491387" cy="1234440"/>
          </a:xfrm>
        </p:grpSpPr>
        <p:pic>
          <p:nvPicPr>
            <p:cNvPr id="105" name="Picture 104"/>
            <p:cNvPicPr>
              <a:picLocks noChangeAspect="1"/>
            </p:cNvPicPr>
            <p:nvPr/>
          </p:nvPicPr>
          <p:blipFill>
            <a:blip r:embed="rId6"/>
            <a:stretch>
              <a:fillRect/>
            </a:stretch>
          </p:blipFill>
          <p:spPr>
            <a:xfrm>
              <a:off x="2096893" y="648063"/>
              <a:ext cx="1483170" cy="1234440"/>
            </a:xfrm>
            <a:prstGeom prst="rect">
              <a:avLst/>
            </a:prstGeom>
          </p:spPr>
        </p:pic>
        <p:sp>
          <p:nvSpPr>
            <p:cNvPr id="112" name="Rectangle 111"/>
            <p:cNvSpPr/>
            <p:nvPr/>
          </p:nvSpPr>
          <p:spPr>
            <a:xfrm>
              <a:off x="2095269" y="958997"/>
              <a:ext cx="1491387" cy="239600"/>
            </a:xfrm>
            <a:prstGeom prst="rect">
              <a:avLst/>
            </a:prstGeom>
          </p:spPr>
          <p:txBody>
            <a:bodyPr wrap="square">
              <a:spAutoFit/>
            </a:bodyPr>
            <a:lstStyle/>
            <a:p>
              <a:pPr algn="ctr"/>
              <a:r>
                <a:rPr lang="en-US" sz="900" dirty="0">
                  <a:solidFill>
                    <a:srgbClr val="FFFFFF"/>
                  </a:solidFill>
                  <a:cs typeface="Segoe UI" panose="020B0502040204020203" pitchFamily="34" charset="0"/>
                </a:rPr>
                <a:t>Cancelling this trip…</a:t>
              </a:r>
            </a:p>
          </p:txBody>
        </p:sp>
      </p:grpSp>
      <p:grpSp>
        <p:nvGrpSpPr>
          <p:cNvPr id="113" name="Group 112"/>
          <p:cNvGrpSpPr/>
          <p:nvPr/>
        </p:nvGrpSpPr>
        <p:grpSpPr>
          <a:xfrm>
            <a:off x="10986098" y="1556915"/>
            <a:ext cx="1315655" cy="725744"/>
            <a:chOff x="2085382" y="648063"/>
            <a:chExt cx="1494681" cy="1234440"/>
          </a:xfrm>
        </p:grpSpPr>
        <p:pic>
          <p:nvPicPr>
            <p:cNvPr id="114" name="Picture 113"/>
            <p:cNvPicPr>
              <a:picLocks noChangeAspect="1"/>
            </p:cNvPicPr>
            <p:nvPr/>
          </p:nvPicPr>
          <p:blipFill>
            <a:blip r:embed="rId6"/>
            <a:stretch>
              <a:fillRect/>
            </a:stretch>
          </p:blipFill>
          <p:spPr>
            <a:xfrm>
              <a:off x="2096893" y="648063"/>
              <a:ext cx="1483170" cy="1234440"/>
            </a:xfrm>
            <a:prstGeom prst="rect">
              <a:avLst/>
            </a:prstGeom>
          </p:spPr>
        </p:pic>
        <p:sp>
          <p:nvSpPr>
            <p:cNvPr id="115" name="Rectangle 114"/>
            <p:cNvSpPr/>
            <p:nvPr/>
          </p:nvSpPr>
          <p:spPr>
            <a:xfrm>
              <a:off x="2085382" y="899676"/>
              <a:ext cx="1491387" cy="379233"/>
            </a:xfrm>
            <a:prstGeom prst="rect">
              <a:avLst/>
            </a:prstGeom>
          </p:spPr>
          <p:txBody>
            <a:bodyPr wrap="square">
              <a:spAutoFit/>
            </a:bodyPr>
            <a:lstStyle/>
            <a:p>
              <a:pPr algn="ctr">
                <a:lnSpc>
                  <a:spcPts val="1100"/>
                </a:lnSpc>
              </a:pPr>
              <a:r>
                <a:rPr lang="en-US" sz="900" dirty="0">
                  <a:solidFill>
                    <a:prstClr val="white"/>
                  </a:solidFill>
                  <a:cs typeface="Segoe UI" panose="020B0502040204020203" pitchFamily="34" charset="0"/>
                </a:rPr>
                <a:t>I’ve cancelled it. </a:t>
              </a:r>
              <a:br>
                <a:rPr lang="en-US" sz="900" dirty="0">
                  <a:solidFill>
                    <a:prstClr val="white"/>
                  </a:solidFill>
                  <a:cs typeface="Segoe UI" panose="020B0502040204020203" pitchFamily="34" charset="0"/>
                </a:rPr>
              </a:br>
              <a:r>
                <a:rPr lang="en-US" sz="900" dirty="0">
                  <a:solidFill>
                    <a:prstClr val="white"/>
                  </a:solidFill>
                  <a:cs typeface="Segoe UI" panose="020B0502040204020203" pitchFamily="34" charset="0"/>
                </a:rPr>
                <a:t>[success-</a:t>
              </a:r>
              <a:r>
                <a:rPr lang="en-US" sz="900" dirty="0" err="1">
                  <a:solidFill>
                    <a:prstClr val="white"/>
                  </a:solidFill>
                  <a:cs typeface="Segoe UI" panose="020B0502040204020203" pitchFamily="34" charset="0"/>
                </a:rPr>
                <a:t>earcon</a:t>
              </a:r>
              <a:r>
                <a:rPr lang="en-US" sz="900" dirty="0">
                  <a:solidFill>
                    <a:prstClr val="white"/>
                  </a:solidFill>
                  <a:cs typeface="Segoe UI" panose="020B0502040204020203" pitchFamily="34" charset="0"/>
                </a:rPr>
                <a:t>]</a:t>
              </a:r>
            </a:p>
          </p:txBody>
        </p:sp>
      </p:grpSp>
      <p:sp>
        <p:nvSpPr>
          <p:cNvPr id="116" name="Title 2"/>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a:gradFill>
                  <a:gsLst>
                    <a:gs pos="1250">
                      <a:srgbClr val="404040"/>
                    </a:gs>
                    <a:gs pos="100000">
                      <a:srgbClr val="404040"/>
                    </a:gs>
                  </a:gsLst>
                  <a:lin ang="5400000" scaled="0"/>
                </a:gradFill>
              </a:rPr>
              <a:t>Task Completion Workflow with Background Voice Commands </a:t>
            </a:r>
          </a:p>
        </p:txBody>
      </p:sp>
      <p:pic>
        <p:nvPicPr>
          <p:cNvPr id="118" name="Picture 117"/>
          <p:cNvPicPr>
            <a:picLocks noChangeAspect="1"/>
          </p:cNvPicPr>
          <p:nvPr/>
        </p:nvPicPr>
        <p:blipFill>
          <a:blip r:embed="rId8"/>
          <a:stretch>
            <a:fillRect/>
          </a:stretch>
        </p:blipFill>
        <p:spPr>
          <a:xfrm>
            <a:off x="160978" y="4398190"/>
            <a:ext cx="642280" cy="734034"/>
          </a:xfrm>
          <a:prstGeom prst="rect">
            <a:avLst/>
          </a:prstGeom>
        </p:spPr>
      </p:pic>
      <p:pic>
        <p:nvPicPr>
          <p:cNvPr id="123" name="Picture 122"/>
          <p:cNvPicPr>
            <a:picLocks noChangeAspect="1"/>
          </p:cNvPicPr>
          <p:nvPr/>
        </p:nvPicPr>
        <p:blipFill>
          <a:blip r:embed="rId9"/>
          <a:stretch>
            <a:fillRect/>
          </a:stretch>
        </p:blipFill>
        <p:spPr>
          <a:xfrm>
            <a:off x="93892" y="3370678"/>
            <a:ext cx="1540523" cy="999782"/>
          </a:xfrm>
          <a:prstGeom prst="rect">
            <a:avLst/>
          </a:prstGeom>
        </p:spPr>
      </p:pic>
      <p:sp>
        <p:nvSpPr>
          <p:cNvPr id="126" name="TextBox 125"/>
          <p:cNvSpPr txBox="1"/>
          <p:nvPr/>
        </p:nvSpPr>
        <p:spPr>
          <a:xfrm rot="16200000">
            <a:off x="478727" y="2999758"/>
            <a:ext cx="826380" cy="1512760"/>
          </a:xfrm>
          <a:prstGeom prst="rect">
            <a:avLst/>
          </a:prstGeom>
          <a:noFill/>
        </p:spPr>
        <p:txBody>
          <a:bodyPr vert="eaVert" wrap="square" lIns="182880" tIns="146304" rIns="182880" bIns="146304" rtlCol="0">
            <a:spAutoFit/>
          </a:bodyPr>
          <a:lstStyle/>
          <a:p>
            <a:pPr>
              <a:lnSpc>
                <a:spcPct val="90000"/>
              </a:lnSpc>
              <a:spcAft>
                <a:spcPts val="600"/>
              </a:spcAft>
            </a:pPr>
            <a:r>
              <a:rPr lang="en-US" sz="1100" dirty="0" smtClean="0">
                <a:gradFill>
                  <a:gsLst>
                    <a:gs pos="2917">
                      <a:srgbClr val="404040"/>
                    </a:gs>
                    <a:gs pos="30000">
                      <a:srgbClr val="404040"/>
                    </a:gs>
                  </a:gsLst>
                  <a:lin ang="5400000" scaled="0"/>
                </a:gradFill>
              </a:rPr>
              <a:t>Cancel my Adventure Works Trip</a:t>
            </a:r>
          </a:p>
        </p:txBody>
      </p:sp>
    </p:spTree>
    <p:extLst>
      <p:ext uri="{BB962C8B-B14F-4D97-AF65-F5344CB8AC3E}">
        <p14:creationId xmlns:p14="http://schemas.microsoft.com/office/powerpoint/2010/main" val="370487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0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1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1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8" grpId="0"/>
      <p:bldP spid="87" grpId="0"/>
      <p:bldP spid="88" grpId="0" animBg="1"/>
      <p:bldP spid="95" grpId="0"/>
      <p:bldP spid="77" grpId="0"/>
      <p:bldP spid="78" grpId="0"/>
      <p:bldP spid="80" grpId="0"/>
      <p:bldP spid="86" grpId="0"/>
      <p:bldP spid="89" grpId="0"/>
      <p:bldP spid="91" grpId="0"/>
      <p:bldP spid="93" grpId="0"/>
      <p:bldP spid="9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Cortana Interaction APIs</a:t>
            </a:r>
            <a:endParaRPr lang="en-US" dirty="0"/>
          </a:p>
        </p:txBody>
      </p:sp>
      <p:sp>
        <p:nvSpPr>
          <p:cNvPr id="11" name="Text Placeholder 10"/>
          <p:cNvSpPr>
            <a:spLocks noGrp="1"/>
          </p:cNvSpPr>
          <p:nvPr>
            <p:ph type="body" sz="quarter" idx="10"/>
          </p:nvPr>
        </p:nvSpPr>
        <p:spPr>
          <a:xfrm>
            <a:off x="240465" y="1212849"/>
            <a:ext cx="11739606" cy="800219"/>
          </a:xfrm>
        </p:spPr>
        <p:txBody>
          <a:bodyPr/>
          <a:lstStyle/>
          <a:p>
            <a:pPr marL="0" indent="0">
              <a:buNone/>
            </a:pPr>
            <a:r>
              <a:rPr lang="en-US" sz="2000" dirty="0" smtClean="0"/>
              <a:t>Core Class: </a:t>
            </a:r>
            <a:r>
              <a:rPr lang="en-US" sz="2000" dirty="0" smtClean="0">
                <a:solidFill>
                  <a:srgbClr val="000000"/>
                </a:solidFill>
                <a:highlight>
                  <a:srgbClr val="FFFFFF"/>
                </a:highlight>
                <a:latin typeface="Consolas" panose="020B0609020204030204" pitchFamily="49" charset="0"/>
                <a:cs typeface="Consolas" panose="020B0609020204030204" pitchFamily="49" charset="0"/>
              </a:rPr>
              <a:t>Windows.ApplicationModel.VoiceCommands.</a:t>
            </a:r>
            <a:r>
              <a:rPr lang="en-US" sz="2000" dirty="0" smtClean="0">
                <a:solidFill>
                  <a:srgbClr val="2B91AF"/>
                </a:solidFill>
                <a:highlight>
                  <a:srgbClr val="FFFFFF"/>
                </a:highlight>
                <a:latin typeface="Consolas" panose="020B0609020204030204" pitchFamily="49" charset="0"/>
              </a:rPr>
              <a:t>VoiceCommandServiceConnection</a:t>
            </a:r>
            <a:endParaRPr lang="en-US" sz="2000" dirty="0" smtClean="0">
              <a:solidFill>
                <a:srgbClr val="000000"/>
              </a:solidFill>
              <a:highlight>
                <a:srgbClr val="FFFFFF"/>
              </a:highlight>
              <a:latin typeface="Consolas" panose="020B0609020204030204" pitchFamily="49" charset="0"/>
              <a:cs typeface="Consolas" panose="020B0609020204030204" pitchFamily="49" charset="0"/>
            </a:endParaRPr>
          </a:p>
          <a:p>
            <a:endParaRPr lang="en-US" sz="2000" dirty="0">
              <a:solidFill>
                <a:srgbClr val="2B91AF"/>
              </a:solidFill>
              <a:highlight>
                <a:srgbClr val="FFFFFF"/>
              </a:highlight>
              <a:latin typeface="Consolas" panose="020B0609020204030204" pitchFamily="49" charset="0"/>
            </a:endParaRPr>
          </a:p>
        </p:txBody>
      </p:sp>
      <p:sp>
        <p:nvSpPr>
          <p:cNvPr id="7" name="Rectangle 6"/>
          <p:cNvSpPr/>
          <p:nvPr/>
        </p:nvSpPr>
        <p:spPr>
          <a:xfrm>
            <a:off x="683139" y="2326934"/>
            <a:ext cx="4768100" cy="369332"/>
          </a:xfrm>
          <a:prstGeom prst="rect">
            <a:avLst/>
          </a:prstGeom>
        </p:spPr>
        <p:txBody>
          <a:bodyPr wrap="none">
            <a:spAutoFit/>
          </a:bodyPr>
          <a:lstStyle/>
          <a:p>
            <a:r>
              <a:rPr lang="en-US" dirty="0">
                <a:solidFill>
                  <a:srgbClr val="404040"/>
                </a:solidFill>
              </a:rPr>
              <a:t>Request a </a:t>
            </a:r>
            <a:r>
              <a:rPr lang="en-US" b="1" dirty="0">
                <a:solidFill>
                  <a:srgbClr val="404040"/>
                </a:solidFill>
              </a:rPr>
              <a:t>disambiguation</a:t>
            </a:r>
            <a:r>
              <a:rPr lang="en-US" dirty="0">
                <a:solidFill>
                  <a:srgbClr val="404040"/>
                </a:solidFill>
              </a:rPr>
              <a:t> screen in Cortana</a:t>
            </a:r>
          </a:p>
        </p:txBody>
      </p:sp>
      <p:sp>
        <p:nvSpPr>
          <p:cNvPr id="8" name="Rectangle 7"/>
          <p:cNvSpPr/>
          <p:nvPr/>
        </p:nvSpPr>
        <p:spPr>
          <a:xfrm>
            <a:off x="683139" y="2784134"/>
            <a:ext cx="4481868" cy="369332"/>
          </a:xfrm>
          <a:prstGeom prst="rect">
            <a:avLst/>
          </a:prstGeom>
        </p:spPr>
        <p:txBody>
          <a:bodyPr wrap="none">
            <a:spAutoFit/>
          </a:bodyPr>
          <a:lstStyle/>
          <a:p>
            <a:pPr>
              <a:defRPr/>
            </a:pPr>
            <a:r>
              <a:rPr lang="en-US" dirty="0">
                <a:solidFill>
                  <a:srgbClr val="404040"/>
                </a:solidFill>
              </a:rPr>
              <a:t>Request a </a:t>
            </a:r>
            <a:r>
              <a:rPr lang="en-US" b="1" dirty="0">
                <a:solidFill>
                  <a:srgbClr val="404040"/>
                </a:solidFill>
              </a:rPr>
              <a:t>confirmation</a:t>
            </a:r>
            <a:r>
              <a:rPr lang="en-US" dirty="0">
                <a:solidFill>
                  <a:srgbClr val="404040"/>
                </a:solidFill>
              </a:rPr>
              <a:t> screen in Cortana</a:t>
            </a:r>
            <a:endParaRPr lang="en-US" dirty="0">
              <a:ln>
                <a:solidFill>
                  <a:srgbClr val="FFFFFF">
                    <a:lumMod val="85000"/>
                  </a:srgbClr>
                </a:solidFill>
              </a:ln>
              <a:solidFill>
                <a:srgbClr val="404040"/>
              </a:solidFill>
            </a:endParaRPr>
          </a:p>
        </p:txBody>
      </p:sp>
      <p:sp>
        <p:nvSpPr>
          <p:cNvPr id="9" name="Rectangle 8"/>
          <p:cNvSpPr/>
          <p:nvPr/>
        </p:nvSpPr>
        <p:spPr>
          <a:xfrm>
            <a:off x="5949132" y="2316720"/>
            <a:ext cx="6263253" cy="369332"/>
          </a:xfrm>
          <a:prstGeom prst="rect">
            <a:avLst/>
          </a:prstGeom>
        </p:spPr>
        <p:txBody>
          <a:bodyPr wrap="none">
            <a:spAutoFit/>
          </a:bodyPr>
          <a:lstStyle/>
          <a:p>
            <a:pPr marL="0" lvl="1">
              <a:defRPr/>
            </a:pPr>
            <a:r>
              <a:rPr lang="en-US" dirty="0" err="1">
                <a:solidFill>
                  <a:srgbClr val="2B91AF"/>
                </a:solidFill>
                <a:highlight>
                  <a:srgbClr val="FFFFFF"/>
                </a:highlight>
                <a:latin typeface="Consolas" panose="020B0609020204030204" pitchFamily="49" charset="0"/>
              </a:rPr>
              <a:t>RequestDisambiguationAsync</a:t>
            </a:r>
            <a:r>
              <a:rPr lang="en-US" dirty="0">
                <a:solidFill>
                  <a:srgbClr val="FFFFFF">
                    <a:lumMod val="50000"/>
                  </a:srgbClr>
                </a:solidFill>
                <a:highlight>
                  <a:srgbClr val="FFFFFF"/>
                </a:highlight>
                <a:latin typeface="Consolas" panose="020B0609020204030204" pitchFamily="49" charset="0"/>
              </a:rPr>
              <a:t>(</a:t>
            </a:r>
            <a:r>
              <a:rPr lang="en-US" dirty="0" err="1">
                <a:solidFill>
                  <a:srgbClr val="FFFFFF">
                    <a:lumMod val="50000"/>
                  </a:srgbClr>
                </a:solidFill>
                <a:highlight>
                  <a:srgbClr val="FFFFFF"/>
                </a:highlight>
                <a:latin typeface="Consolas" panose="020B0609020204030204" pitchFamily="49" charset="0"/>
              </a:rPr>
              <a:t>VoiceCommandResponse</a:t>
            </a:r>
            <a:r>
              <a:rPr lang="en-US" dirty="0">
                <a:solidFill>
                  <a:srgbClr val="FFFFFF">
                    <a:lumMod val="50000"/>
                  </a:srgbClr>
                </a:solidFill>
                <a:highlight>
                  <a:srgbClr val="FFFFFF"/>
                </a:highlight>
                <a:latin typeface="Consolas" panose="020B0609020204030204" pitchFamily="49" charset="0"/>
              </a:rPr>
              <a:t>)</a:t>
            </a:r>
            <a:endParaRPr lang="en-US" dirty="0">
              <a:ln>
                <a:solidFill>
                  <a:srgbClr val="FFFFFF">
                    <a:lumMod val="85000"/>
                  </a:srgbClr>
                </a:solidFill>
              </a:ln>
              <a:solidFill>
                <a:srgbClr val="404040"/>
              </a:solidFill>
            </a:endParaRPr>
          </a:p>
        </p:txBody>
      </p:sp>
      <p:sp>
        <p:nvSpPr>
          <p:cNvPr id="10" name="Rectangle 9"/>
          <p:cNvSpPr/>
          <p:nvPr/>
        </p:nvSpPr>
        <p:spPr>
          <a:xfrm>
            <a:off x="5952522" y="2784134"/>
            <a:ext cx="6009979" cy="369332"/>
          </a:xfrm>
          <a:prstGeom prst="rect">
            <a:avLst/>
          </a:prstGeom>
        </p:spPr>
        <p:txBody>
          <a:bodyPr wrap="none">
            <a:spAutoFit/>
          </a:bodyPr>
          <a:lstStyle/>
          <a:p>
            <a:pPr marL="0" lvl="1">
              <a:defRPr/>
            </a:pPr>
            <a:r>
              <a:rPr lang="en-US" dirty="0" err="1">
                <a:solidFill>
                  <a:srgbClr val="2B91AF"/>
                </a:solidFill>
                <a:highlight>
                  <a:srgbClr val="FFFFFF"/>
                </a:highlight>
                <a:latin typeface="Consolas" panose="020B0609020204030204" pitchFamily="49" charset="0"/>
              </a:rPr>
              <a:t>RequestConfirmationAsync</a:t>
            </a:r>
            <a:r>
              <a:rPr lang="en-US" dirty="0">
                <a:solidFill>
                  <a:srgbClr val="FFFFFF">
                    <a:lumMod val="50000"/>
                  </a:srgbClr>
                </a:solidFill>
                <a:highlight>
                  <a:srgbClr val="FFFFFF"/>
                </a:highlight>
                <a:latin typeface="Consolas" panose="020B0609020204030204" pitchFamily="49" charset="0"/>
              </a:rPr>
              <a:t>(</a:t>
            </a:r>
            <a:r>
              <a:rPr lang="en-US" dirty="0" err="1">
                <a:solidFill>
                  <a:srgbClr val="FFFFFF">
                    <a:lumMod val="50000"/>
                  </a:srgbClr>
                </a:solidFill>
                <a:highlight>
                  <a:srgbClr val="FFFFFF"/>
                </a:highlight>
                <a:latin typeface="Consolas" panose="020B0609020204030204" pitchFamily="49" charset="0"/>
              </a:rPr>
              <a:t>VoiceCommandResponse</a:t>
            </a:r>
            <a:r>
              <a:rPr lang="en-US" dirty="0">
                <a:solidFill>
                  <a:srgbClr val="FFFFFF">
                    <a:lumMod val="50000"/>
                  </a:srgbClr>
                </a:solidFill>
                <a:highlight>
                  <a:srgbClr val="FFFFFF"/>
                </a:highlight>
                <a:latin typeface="Consolas" panose="020B0609020204030204" pitchFamily="49" charset="0"/>
              </a:rPr>
              <a:t>)</a:t>
            </a:r>
          </a:p>
        </p:txBody>
      </p:sp>
      <p:sp>
        <p:nvSpPr>
          <p:cNvPr id="12" name="Rectangle 11"/>
          <p:cNvSpPr/>
          <p:nvPr/>
        </p:nvSpPr>
        <p:spPr>
          <a:xfrm>
            <a:off x="683139" y="3241334"/>
            <a:ext cx="4711161" cy="369332"/>
          </a:xfrm>
          <a:prstGeom prst="rect">
            <a:avLst/>
          </a:prstGeom>
        </p:spPr>
        <p:txBody>
          <a:bodyPr wrap="none">
            <a:spAutoFit/>
          </a:bodyPr>
          <a:lstStyle/>
          <a:p>
            <a:pPr>
              <a:defRPr/>
            </a:pPr>
            <a:r>
              <a:rPr lang="en-US" dirty="0">
                <a:solidFill>
                  <a:srgbClr val="404040"/>
                </a:solidFill>
              </a:rPr>
              <a:t>Request an </a:t>
            </a:r>
            <a:r>
              <a:rPr lang="en-US" b="1" dirty="0">
                <a:solidFill>
                  <a:srgbClr val="404040"/>
                </a:solidFill>
              </a:rPr>
              <a:t>app launch</a:t>
            </a:r>
            <a:r>
              <a:rPr lang="en-US" dirty="0">
                <a:solidFill>
                  <a:srgbClr val="404040"/>
                </a:solidFill>
              </a:rPr>
              <a:t> to complete the task</a:t>
            </a:r>
            <a:endParaRPr lang="en-US" dirty="0">
              <a:ln>
                <a:solidFill>
                  <a:srgbClr val="FFFFFF">
                    <a:lumMod val="85000"/>
                  </a:srgbClr>
                </a:solidFill>
              </a:ln>
              <a:solidFill>
                <a:srgbClr val="404040"/>
              </a:solidFill>
            </a:endParaRPr>
          </a:p>
        </p:txBody>
      </p:sp>
      <p:sp>
        <p:nvSpPr>
          <p:cNvPr id="13" name="Rectangle 12"/>
          <p:cNvSpPr/>
          <p:nvPr/>
        </p:nvSpPr>
        <p:spPr>
          <a:xfrm>
            <a:off x="5974790" y="3251548"/>
            <a:ext cx="5630067" cy="369332"/>
          </a:xfrm>
          <a:prstGeom prst="rect">
            <a:avLst/>
          </a:prstGeom>
        </p:spPr>
        <p:txBody>
          <a:bodyPr wrap="none">
            <a:spAutoFit/>
          </a:bodyPr>
          <a:lstStyle/>
          <a:p>
            <a:pPr marL="0" lvl="1">
              <a:defRPr/>
            </a:pPr>
            <a:r>
              <a:rPr lang="en-US" dirty="0" err="1">
                <a:solidFill>
                  <a:srgbClr val="2B91AF"/>
                </a:solidFill>
                <a:highlight>
                  <a:srgbClr val="FFFFFF"/>
                </a:highlight>
                <a:latin typeface="Consolas" panose="020B0609020204030204" pitchFamily="49" charset="0"/>
              </a:rPr>
              <a:t>RequestAppLaunchAsync</a:t>
            </a:r>
            <a:r>
              <a:rPr lang="en-US" dirty="0">
                <a:solidFill>
                  <a:srgbClr val="FFFFFF">
                    <a:lumMod val="50000"/>
                  </a:srgbClr>
                </a:solidFill>
                <a:highlight>
                  <a:srgbClr val="FFFFFF"/>
                </a:highlight>
                <a:latin typeface="Consolas" panose="020B0609020204030204" pitchFamily="49" charset="0"/>
              </a:rPr>
              <a:t>(</a:t>
            </a:r>
            <a:r>
              <a:rPr lang="en-US" dirty="0" err="1">
                <a:solidFill>
                  <a:srgbClr val="FFFFFF">
                    <a:lumMod val="50000"/>
                  </a:srgbClr>
                </a:solidFill>
                <a:highlight>
                  <a:srgbClr val="FFFFFF"/>
                </a:highlight>
                <a:latin typeface="Consolas" panose="020B0609020204030204" pitchFamily="49" charset="0"/>
              </a:rPr>
              <a:t>VoiceCommandResponse</a:t>
            </a:r>
            <a:r>
              <a:rPr lang="en-US" dirty="0">
                <a:solidFill>
                  <a:srgbClr val="FFFFFF">
                    <a:lumMod val="50000"/>
                  </a:srgbClr>
                </a:solidFill>
                <a:highlight>
                  <a:srgbClr val="FFFFFF"/>
                </a:highlight>
                <a:latin typeface="Consolas" panose="020B0609020204030204" pitchFamily="49" charset="0"/>
              </a:rPr>
              <a:t>)</a:t>
            </a:r>
            <a:endParaRPr lang="en-US" dirty="0">
              <a:ln>
                <a:solidFill>
                  <a:srgbClr val="FFFFFF">
                    <a:lumMod val="85000"/>
                  </a:srgbClr>
                </a:solidFill>
              </a:ln>
              <a:solidFill>
                <a:srgbClr val="404040"/>
              </a:solidFill>
            </a:endParaRPr>
          </a:p>
        </p:txBody>
      </p:sp>
      <p:sp>
        <p:nvSpPr>
          <p:cNvPr id="14" name="Rectangle 13"/>
          <p:cNvSpPr/>
          <p:nvPr/>
        </p:nvSpPr>
        <p:spPr>
          <a:xfrm>
            <a:off x="683139" y="3713926"/>
            <a:ext cx="5059655" cy="369332"/>
          </a:xfrm>
          <a:prstGeom prst="rect">
            <a:avLst/>
          </a:prstGeom>
        </p:spPr>
        <p:txBody>
          <a:bodyPr wrap="none">
            <a:spAutoFit/>
          </a:bodyPr>
          <a:lstStyle/>
          <a:p>
            <a:r>
              <a:rPr lang="en-US" dirty="0">
                <a:solidFill>
                  <a:srgbClr val="404040"/>
                </a:solidFill>
              </a:rPr>
              <a:t>Inform Cortana on status of an </a:t>
            </a:r>
            <a:r>
              <a:rPr lang="en-US" b="1" dirty="0">
                <a:solidFill>
                  <a:srgbClr val="404040"/>
                </a:solidFill>
              </a:rPr>
              <a:t>in-progress</a:t>
            </a:r>
            <a:r>
              <a:rPr lang="en-US" dirty="0">
                <a:solidFill>
                  <a:srgbClr val="404040"/>
                </a:solidFill>
              </a:rPr>
              <a:t> task</a:t>
            </a:r>
            <a:endParaRPr lang="en-US" dirty="0">
              <a:ln>
                <a:solidFill>
                  <a:srgbClr val="FFFFFF">
                    <a:lumMod val="85000"/>
                  </a:srgbClr>
                </a:solidFill>
              </a:ln>
              <a:solidFill>
                <a:srgbClr val="404040"/>
              </a:solidFill>
            </a:endParaRPr>
          </a:p>
        </p:txBody>
      </p:sp>
      <p:sp>
        <p:nvSpPr>
          <p:cNvPr id="15" name="Rectangle 14"/>
          <p:cNvSpPr/>
          <p:nvPr/>
        </p:nvSpPr>
        <p:spPr>
          <a:xfrm>
            <a:off x="5974574" y="3722029"/>
            <a:ext cx="5376793" cy="369332"/>
          </a:xfrm>
          <a:prstGeom prst="rect">
            <a:avLst/>
          </a:prstGeom>
        </p:spPr>
        <p:txBody>
          <a:bodyPr wrap="none">
            <a:spAutoFit/>
          </a:bodyPr>
          <a:lstStyle/>
          <a:p>
            <a:pPr marL="0" lvl="1">
              <a:defRPr/>
            </a:pPr>
            <a:r>
              <a:rPr lang="en-US" dirty="0" err="1">
                <a:solidFill>
                  <a:srgbClr val="2B91AF"/>
                </a:solidFill>
                <a:highlight>
                  <a:srgbClr val="FFFFFF"/>
                </a:highlight>
                <a:latin typeface="Consolas" panose="020B0609020204030204" pitchFamily="49" charset="0"/>
              </a:rPr>
              <a:t>ReportProgressAsync</a:t>
            </a:r>
            <a:r>
              <a:rPr lang="en-US" dirty="0">
                <a:solidFill>
                  <a:srgbClr val="FFFFFF">
                    <a:lumMod val="50000"/>
                  </a:srgbClr>
                </a:solidFill>
                <a:highlight>
                  <a:srgbClr val="FFFFFF"/>
                </a:highlight>
                <a:latin typeface="Consolas" panose="020B0609020204030204" pitchFamily="49" charset="0"/>
              </a:rPr>
              <a:t>(</a:t>
            </a:r>
            <a:r>
              <a:rPr lang="en-US" dirty="0" err="1">
                <a:solidFill>
                  <a:srgbClr val="FFFFFF">
                    <a:lumMod val="50000"/>
                  </a:srgbClr>
                </a:solidFill>
                <a:highlight>
                  <a:srgbClr val="FFFFFF"/>
                </a:highlight>
                <a:latin typeface="Consolas" panose="020B0609020204030204" pitchFamily="49" charset="0"/>
              </a:rPr>
              <a:t>VoiceCommandResponse</a:t>
            </a:r>
            <a:r>
              <a:rPr lang="en-US" dirty="0">
                <a:solidFill>
                  <a:srgbClr val="FFFFFF">
                    <a:lumMod val="50000"/>
                  </a:srgbClr>
                </a:solidFill>
                <a:highlight>
                  <a:srgbClr val="FFFFFF"/>
                </a:highlight>
                <a:latin typeface="Consolas" panose="020B0609020204030204" pitchFamily="49" charset="0"/>
              </a:rPr>
              <a:t>)</a:t>
            </a:r>
          </a:p>
        </p:txBody>
      </p:sp>
      <p:sp>
        <p:nvSpPr>
          <p:cNvPr id="16" name="Rectangle 15"/>
          <p:cNvSpPr/>
          <p:nvPr/>
        </p:nvSpPr>
        <p:spPr>
          <a:xfrm>
            <a:off x="681613" y="4144812"/>
            <a:ext cx="5061181" cy="369332"/>
          </a:xfrm>
          <a:prstGeom prst="rect">
            <a:avLst/>
          </a:prstGeom>
        </p:spPr>
        <p:txBody>
          <a:bodyPr wrap="square">
            <a:spAutoFit/>
          </a:bodyPr>
          <a:lstStyle/>
          <a:p>
            <a:pPr>
              <a:defRPr/>
            </a:pPr>
            <a:r>
              <a:rPr lang="en-US" dirty="0">
                <a:solidFill>
                  <a:srgbClr val="404040"/>
                </a:solidFill>
              </a:rPr>
              <a:t>Inform Cortana the task completed </a:t>
            </a:r>
            <a:r>
              <a:rPr lang="en-US" b="1" dirty="0" smtClean="0">
                <a:solidFill>
                  <a:srgbClr val="404040"/>
                </a:solidFill>
              </a:rPr>
              <a:t>successfully</a:t>
            </a:r>
            <a:endParaRPr lang="en-US" dirty="0">
              <a:ln>
                <a:solidFill>
                  <a:srgbClr val="FFFFFF">
                    <a:lumMod val="85000"/>
                  </a:srgbClr>
                </a:solidFill>
              </a:ln>
              <a:solidFill>
                <a:srgbClr val="404040"/>
              </a:solidFill>
            </a:endParaRPr>
          </a:p>
        </p:txBody>
      </p:sp>
      <p:sp>
        <p:nvSpPr>
          <p:cNvPr id="17" name="Rectangle 16"/>
          <p:cNvSpPr/>
          <p:nvPr/>
        </p:nvSpPr>
        <p:spPr>
          <a:xfrm>
            <a:off x="6009963" y="4144812"/>
            <a:ext cx="5250155" cy="369332"/>
          </a:xfrm>
          <a:prstGeom prst="rect">
            <a:avLst/>
          </a:prstGeom>
        </p:spPr>
        <p:txBody>
          <a:bodyPr wrap="none">
            <a:spAutoFit/>
          </a:bodyPr>
          <a:lstStyle/>
          <a:p>
            <a:pPr marL="0" lvl="1">
              <a:defRPr/>
            </a:pPr>
            <a:r>
              <a:rPr lang="en-US" dirty="0" err="1">
                <a:solidFill>
                  <a:srgbClr val="2B91AF"/>
                </a:solidFill>
                <a:highlight>
                  <a:srgbClr val="FFFFFF"/>
                </a:highlight>
                <a:latin typeface="Consolas" panose="020B0609020204030204" pitchFamily="49" charset="0"/>
              </a:rPr>
              <a:t>ReportSuccessAsync</a:t>
            </a:r>
            <a:r>
              <a:rPr lang="en-US" dirty="0">
                <a:solidFill>
                  <a:srgbClr val="FFFFFF">
                    <a:lumMod val="50000"/>
                  </a:srgbClr>
                </a:solidFill>
                <a:highlight>
                  <a:srgbClr val="FFFFFF"/>
                </a:highlight>
                <a:latin typeface="Consolas" panose="020B0609020204030204" pitchFamily="49" charset="0"/>
              </a:rPr>
              <a:t>(</a:t>
            </a:r>
            <a:r>
              <a:rPr lang="en-US" dirty="0" err="1">
                <a:solidFill>
                  <a:srgbClr val="FFFFFF">
                    <a:lumMod val="50000"/>
                  </a:srgbClr>
                </a:solidFill>
                <a:highlight>
                  <a:srgbClr val="FFFFFF"/>
                </a:highlight>
                <a:latin typeface="Consolas" panose="020B0609020204030204" pitchFamily="49" charset="0"/>
              </a:rPr>
              <a:t>VoiceCommandResponse</a:t>
            </a:r>
            <a:r>
              <a:rPr lang="en-US" dirty="0">
                <a:solidFill>
                  <a:srgbClr val="FFFFFF">
                    <a:lumMod val="50000"/>
                  </a:srgbClr>
                </a:solidFill>
                <a:highlight>
                  <a:srgbClr val="FFFFFF"/>
                </a:highlight>
                <a:latin typeface="Consolas" panose="020B0609020204030204" pitchFamily="49" charset="0"/>
              </a:rPr>
              <a:t>)</a:t>
            </a:r>
            <a:endParaRPr lang="en-US" dirty="0">
              <a:ln>
                <a:solidFill>
                  <a:srgbClr val="FFFFFF">
                    <a:lumMod val="85000"/>
                  </a:srgbClr>
                </a:solidFill>
              </a:ln>
              <a:solidFill>
                <a:srgbClr val="404040"/>
              </a:solidFill>
            </a:endParaRPr>
          </a:p>
        </p:txBody>
      </p:sp>
      <p:sp>
        <p:nvSpPr>
          <p:cNvPr id="18" name="Rectangle 17"/>
          <p:cNvSpPr/>
          <p:nvPr/>
        </p:nvSpPr>
        <p:spPr>
          <a:xfrm>
            <a:off x="696608" y="4602012"/>
            <a:ext cx="5061181" cy="369332"/>
          </a:xfrm>
          <a:prstGeom prst="rect">
            <a:avLst/>
          </a:prstGeom>
        </p:spPr>
        <p:txBody>
          <a:bodyPr wrap="square">
            <a:spAutoFit/>
          </a:bodyPr>
          <a:lstStyle/>
          <a:p>
            <a:pPr>
              <a:defRPr/>
            </a:pPr>
            <a:r>
              <a:rPr lang="en-US" dirty="0">
                <a:solidFill>
                  <a:srgbClr val="404040"/>
                </a:solidFill>
              </a:rPr>
              <a:t>Inform Cortana the task </a:t>
            </a:r>
            <a:r>
              <a:rPr lang="en-US" b="1" dirty="0">
                <a:solidFill>
                  <a:srgbClr val="404040"/>
                </a:solidFill>
              </a:rPr>
              <a:t>failed</a:t>
            </a:r>
            <a:r>
              <a:rPr lang="en-US" dirty="0">
                <a:solidFill>
                  <a:srgbClr val="404040"/>
                </a:solidFill>
              </a:rPr>
              <a:t> to </a:t>
            </a:r>
            <a:r>
              <a:rPr lang="en-US" dirty="0" smtClean="0">
                <a:solidFill>
                  <a:srgbClr val="404040"/>
                </a:solidFill>
              </a:rPr>
              <a:t>complete</a:t>
            </a:r>
            <a:endParaRPr lang="en-US" dirty="0">
              <a:ln>
                <a:solidFill>
                  <a:srgbClr val="FFFFFF">
                    <a:lumMod val="85000"/>
                  </a:srgbClr>
                </a:solidFill>
              </a:ln>
              <a:solidFill>
                <a:srgbClr val="404040"/>
              </a:solidFill>
            </a:endParaRPr>
          </a:p>
        </p:txBody>
      </p:sp>
      <p:sp>
        <p:nvSpPr>
          <p:cNvPr id="19" name="Rectangle 18"/>
          <p:cNvSpPr/>
          <p:nvPr/>
        </p:nvSpPr>
        <p:spPr>
          <a:xfrm>
            <a:off x="6000395" y="4569360"/>
            <a:ext cx="5250155" cy="369332"/>
          </a:xfrm>
          <a:prstGeom prst="rect">
            <a:avLst/>
          </a:prstGeom>
        </p:spPr>
        <p:txBody>
          <a:bodyPr wrap="none">
            <a:spAutoFit/>
          </a:bodyPr>
          <a:lstStyle/>
          <a:p>
            <a:pPr marL="0" lvl="1">
              <a:defRPr/>
            </a:pPr>
            <a:r>
              <a:rPr lang="en-US" dirty="0" err="1">
                <a:solidFill>
                  <a:srgbClr val="2B91AF"/>
                </a:solidFill>
                <a:highlight>
                  <a:srgbClr val="FFFFFF"/>
                </a:highlight>
                <a:latin typeface="Consolas" panose="020B0609020204030204" pitchFamily="49" charset="0"/>
              </a:rPr>
              <a:t>ReportFailureAsync</a:t>
            </a:r>
            <a:r>
              <a:rPr lang="en-US" dirty="0">
                <a:solidFill>
                  <a:srgbClr val="FFFFFF">
                    <a:lumMod val="50000"/>
                  </a:srgbClr>
                </a:solidFill>
                <a:highlight>
                  <a:srgbClr val="FFFFFF"/>
                </a:highlight>
                <a:latin typeface="Consolas" panose="020B0609020204030204" pitchFamily="49" charset="0"/>
              </a:rPr>
              <a:t>(</a:t>
            </a:r>
            <a:r>
              <a:rPr lang="en-US" dirty="0" err="1">
                <a:solidFill>
                  <a:srgbClr val="FFFFFF">
                    <a:lumMod val="50000"/>
                  </a:srgbClr>
                </a:solidFill>
                <a:highlight>
                  <a:srgbClr val="FFFFFF"/>
                </a:highlight>
                <a:latin typeface="Consolas" panose="020B0609020204030204" pitchFamily="49" charset="0"/>
              </a:rPr>
              <a:t>VoiceCommandResponse</a:t>
            </a:r>
            <a:r>
              <a:rPr lang="en-US" dirty="0">
                <a:solidFill>
                  <a:srgbClr val="FFFFFF">
                    <a:lumMod val="50000"/>
                  </a:srgbClr>
                </a:solidFill>
                <a:highlight>
                  <a:srgbClr val="FFFFFF"/>
                </a:highlight>
                <a:latin typeface="Consolas" panose="020B0609020204030204" pitchFamily="49" charset="0"/>
              </a:rPr>
              <a:t>)</a:t>
            </a:r>
            <a:endParaRPr lang="en-US" dirty="0">
              <a:ln>
                <a:solidFill>
                  <a:srgbClr val="FFFFFF">
                    <a:lumMod val="85000"/>
                  </a:srgbClr>
                </a:solidFill>
              </a:ln>
              <a:solidFill>
                <a:srgbClr val="404040"/>
              </a:solidFill>
            </a:endParaRPr>
          </a:p>
        </p:txBody>
      </p:sp>
      <p:sp>
        <p:nvSpPr>
          <p:cNvPr id="20" name="Rectangle 19"/>
          <p:cNvSpPr/>
          <p:nvPr/>
        </p:nvSpPr>
        <p:spPr>
          <a:xfrm>
            <a:off x="683139" y="1717158"/>
            <a:ext cx="566309" cy="369332"/>
          </a:xfrm>
          <a:prstGeom prst="rect">
            <a:avLst/>
          </a:prstGeom>
        </p:spPr>
        <p:txBody>
          <a:bodyPr wrap="none">
            <a:spAutoFit/>
          </a:bodyPr>
          <a:lstStyle/>
          <a:p>
            <a:r>
              <a:rPr lang="en-US" b="1" dirty="0" smtClean="0">
                <a:solidFill>
                  <a:srgbClr val="404040"/>
                </a:solidFill>
              </a:rPr>
              <a:t>To: </a:t>
            </a:r>
            <a:endParaRPr lang="en-US" b="1" dirty="0">
              <a:solidFill>
                <a:srgbClr val="404040"/>
              </a:solidFill>
            </a:endParaRPr>
          </a:p>
        </p:txBody>
      </p:sp>
      <p:sp>
        <p:nvSpPr>
          <p:cNvPr id="21" name="Rectangle 20"/>
          <p:cNvSpPr/>
          <p:nvPr/>
        </p:nvSpPr>
        <p:spPr>
          <a:xfrm>
            <a:off x="5918969" y="1711381"/>
            <a:ext cx="1540806" cy="369332"/>
          </a:xfrm>
          <a:prstGeom prst="rect">
            <a:avLst/>
          </a:prstGeom>
        </p:spPr>
        <p:txBody>
          <a:bodyPr wrap="none">
            <a:spAutoFit/>
          </a:bodyPr>
          <a:lstStyle/>
          <a:p>
            <a:r>
              <a:rPr lang="en-US" b="1" dirty="0" smtClean="0">
                <a:solidFill>
                  <a:srgbClr val="404040"/>
                </a:solidFill>
              </a:rPr>
              <a:t>Use this API:</a:t>
            </a:r>
            <a:endParaRPr lang="en-US" b="1" dirty="0">
              <a:solidFill>
                <a:srgbClr val="404040"/>
              </a:solidFill>
            </a:endParaRPr>
          </a:p>
        </p:txBody>
      </p:sp>
      <p:cxnSp>
        <p:nvCxnSpPr>
          <p:cNvPr id="23" name="Straight Connector 22"/>
          <p:cNvCxnSpPr/>
          <p:nvPr/>
        </p:nvCxnSpPr>
        <p:spPr>
          <a:xfrm>
            <a:off x="5757789" y="1711381"/>
            <a:ext cx="0" cy="35384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83139" y="2080713"/>
            <a:ext cx="1129693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44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7" grpId="0"/>
      <p:bldP spid="8" grpId="0"/>
      <p:bldP spid="9" grpId="0"/>
      <p:bldP spid="10" grpId="0"/>
      <p:bldP spid="12" grpId="0"/>
      <p:bldP spid="13" grpId="0"/>
      <p:bldP spid="14" grpId="0"/>
      <p:bldP spid="15" grpId="0"/>
      <p:bldP spid="16" grpId="0"/>
      <p:bldP spid="17" grpId="0"/>
      <p:bldP spid="18" grpId="0"/>
      <p:bldP spid="19" grpId="0"/>
      <p:bldP spid="20"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3"/>
          <p:cNvSpPr>
            <a:spLocks noGrp="1"/>
          </p:cNvSpPr>
          <p:nvPr>
            <p:ph type="title"/>
          </p:nvPr>
        </p:nvSpPr>
        <p:spPr>
          <a:xfrm>
            <a:off x="274639" y="295274"/>
            <a:ext cx="11889564" cy="917575"/>
          </a:xfrm>
        </p:spPr>
        <p:txBody>
          <a:bodyPr/>
          <a:lstStyle/>
          <a:p>
            <a:r>
              <a:rPr lang="en-US" dirty="0" err="1" smtClean="0"/>
              <a:t>VoiceCommandResponse</a:t>
            </a:r>
            <a:endParaRPr lang="en-US" dirty="0"/>
          </a:p>
        </p:txBody>
      </p:sp>
      <p:sp>
        <p:nvSpPr>
          <p:cNvPr id="158" name="Freeform 13"/>
          <p:cNvSpPr>
            <a:spLocks/>
          </p:cNvSpPr>
          <p:nvPr/>
        </p:nvSpPr>
        <p:spPr bwMode="auto">
          <a:xfrm>
            <a:off x="2715507" y="998949"/>
            <a:ext cx="1489075" cy="1244600"/>
          </a:xfrm>
          <a:custGeom>
            <a:avLst/>
            <a:gdLst>
              <a:gd name="T0" fmla="*/ 0 w 938"/>
              <a:gd name="T1" fmla="*/ 0 h 784"/>
              <a:gd name="T2" fmla="*/ 0 w 938"/>
              <a:gd name="T3" fmla="*/ 571 h 784"/>
              <a:gd name="T4" fmla="*/ 117 w 938"/>
              <a:gd name="T5" fmla="*/ 571 h 784"/>
              <a:gd name="T6" fmla="*/ 117 w 938"/>
              <a:gd name="T7" fmla="*/ 784 h 784"/>
              <a:gd name="T8" fmla="*/ 334 w 938"/>
              <a:gd name="T9" fmla="*/ 571 h 784"/>
              <a:gd name="T10" fmla="*/ 938 w 938"/>
              <a:gd name="T11" fmla="*/ 571 h 784"/>
              <a:gd name="T12" fmla="*/ 938 w 938"/>
              <a:gd name="T13" fmla="*/ 0 h 784"/>
              <a:gd name="T14" fmla="*/ 0 w 938"/>
              <a:gd name="T15" fmla="*/ 0 h 7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8" h="784">
                <a:moveTo>
                  <a:pt x="0" y="0"/>
                </a:moveTo>
                <a:lnTo>
                  <a:pt x="0" y="571"/>
                </a:lnTo>
                <a:lnTo>
                  <a:pt x="117" y="571"/>
                </a:lnTo>
                <a:lnTo>
                  <a:pt x="117" y="784"/>
                </a:lnTo>
                <a:lnTo>
                  <a:pt x="334" y="571"/>
                </a:lnTo>
                <a:lnTo>
                  <a:pt x="938" y="571"/>
                </a:lnTo>
                <a:lnTo>
                  <a:pt x="938" y="0"/>
                </a:lnTo>
                <a:lnTo>
                  <a:pt x="0" y="0"/>
                </a:lnTo>
                <a:close/>
              </a:path>
            </a:pathLst>
          </a:custGeom>
          <a:solidFill>
            <a:srgbClr val="59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59" name="Picture 158"/>
          <p:cNvPicPr>
            <a:picLocks noChangeAspect="1"/>
          </p:cNvPicPr>
          <p:nvPr/>
        </p:nvPicPr>
        <p:blipFill>
          <a:blip r:embed="rId3"/>
          <a:stretch>
            <a:fillRect/>
          </a:stretch>
        </p:blipFill>
        <p:spPr>
          <a:xfrm>
            <a:off x="427037" y="2174430"/>
            <a:ext cx="2451931" cy="4370832"/>
          </a:xfrm>
          <a:prstGeom prst="rect">
            <a:avLst/>
          </a:prstGeom>
        </p:spPr>
      </p:pic>
      <p:sp>
        <p:nvSpPr>
          <p:cNvPr id="163" name="Text Placeholder 1"/>
          <p:cNvSpPr>
            <a:spLocks noGrp="1"/>
          </p:cNvSpPr>
          <p:nvPr>
            <p:ph type="body" sz="quarter" idx="10"/>
          </p:nvPr>
        </p:nvSpPr>
        <p:spPr>
          <a:xfrm>
            <a:off x="4279160" y="2076853"/>
            <a:ext cx="8930784" cy="4185761"/>
          </a:xfrm>
        </p:spPr>
        <p:txBody>
          <a:bodyPr/>
          <a:lstStyle/>
          <a:p>
            <a:pPr marL="0" indent="0">
              <a:buNone/>
            </a:pPr>
            <a:endParaRPr lang="en-US" sz="2000" dirty="0" smtClean="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endParaRPr>
          </a:p>
          <a:p>
            <a:pPr marL="0" indent="0">
              <a:buNone/>
            </a:pPr>
            <a:r>
              <a:rPr lang="en-US" sz="2000" dirty="0" err="1" smtClean="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VoiceCommandResponse</a:t>
            </a:r>
            <a:endParaRPr lang="en-US" sz="2000" dirty="0" smtClean="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endParaRPr>
          </a:p>
          <a:p>
            <a:pPr marL="0" indent="0">
              <a:buNone/>
            </a:pPr>
            <a:r>
              <a:rPr lang="en-US" sz="2000" dirty="0" smtClean="0">
                <a:solidFill>
                  <a:srgbClr val="000000"/>
                </a:solidFill>
                <a:highlight>
                  <a:srgbClr val="FFFFFF"/>
                </a:highlight>
                <a:latin typeface="Consolas" panose="020B0609020204030204" pitchFamily="49" charset="0"/>
              </a:rPr>
              <a:t>{</a:t>
            </a:r>
          </a:p>
          <a:p>
            <a:pPr marL="0" indent="0">
              <a:buNone/>
            </a:pPr>
            <a:r>
              <a:rPr lang="en-US" sz="2000" dirty="0" smtClean="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 </a:t>
            </a:r>
            <a:r>
              <a:rPr lang="en-US" sz="2000" dirty="0" err="1" smtClean="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VoiceCommandUserMessage</a:t>
            </a:r>
            <a:r>
              <a:rPr lang="en-US" sz="2000" dirty="0" smtClean="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 </a:t>
            </a:r>
            <a:r>
              <a:rPr lang="en-US" sz="2000" dirty="0" smtClean="0">
                <a:solidFill>
                  <a:srgbClr val="2B91AF"/>
                </a:solidFill>
                <a:highlight>
                  <a:srgbClr val="FFFFFF"/>
                </a:highlight>
                <a:latin typeface="Consolas" pitchFamily="49" charset="0"/>
                <a:cs typeface="Times New Roman" panose="02020603050405020304" pitchFamily="18" charset="0"/>
              </a:rPr>
              <a:t>  </a:t>
            </a:r>
            <a:r>
              <a:rPr lang="en-US" sz="2000" dirty="0" smtClean="0">
                <a:solidFill>
                  <a:srgbClr val="000000"/>
                </a:solidFill>
                <a:highlight>
                  <a:srgbClr val="FFFFFF"/>
                </a:highlight>
                <a:latin typeface="Consolas" panose="020B0609020204030204" pitchFamily="49" charset="0"/>
              </a:rPr>
              <a:t>Message;</a:t>
            </a:r>
            <a:endParaRPr lang="en-US" sz="2000" dirty="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endParaRPr>
          </a:p>
          <a:p>
            <a:pPr marL="0" indent="0">
              <a:buNone/>
            </a:pPr>
            <a:r>
              <a:rPr lang="en-US" sz="2000" dirty="0" smtClean="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  </a:t>
            </a:r>
          </a:p>
          <a:p>
            <a:pPr marL="0" indent="0">
              <a:buNone/>
            </a:pPr>
            <a:r>
              <a:rPr lang="en-US" sz="2000" dirty="0" smtClean="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 </a:t>
            </a:r>
            <a:r>
              <a:rPr lang="en-US" sz="2000" dirty="0" err="1" smtClean="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VoiceCommandUserMessage</a:t>
            </a:r>
            <a:r>
              <a:rPr lang="en-US" sz="2000" dirty="0" smtClean="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 </a:t>
            </a:r>
            <a:r>
              <a:rPr lang="en-US" sz="2000" dirty="0" smtClean="0">
                <a:solidFill>
                  <a:srgbClr val="2B91AF"/>
                </a:solidFill>
                <a:highlight>
                  <a:srgbClr val="FFFFFF"/>
                </a:highlight>
                <a:latin typeface="Consolas" pitchFamily="49" charset="0"/>
                <a:cs typeface="Times New Roman" panose="02020603050405020304" pitchFamily="18" charset="0"/>
              </a:rPr>
              <a:t>  </a:t>
            </a:r>
            <a:r>
              <a:rPr lang="en-US" sz="2000" dirty="0" err="1" smtClean="0">
                <a:solidFill>
                  <a:srgbClr val="000000"/>
                </a:solidFill>
                <a:highlight>
                  <a:srgbClr val="FFFFFF"/>
                </a:highlight>
                <a:latin typeface="Consolas" panose="020B0609020204030204" pitchFamily="49" charset="0"/>
              </a:rPr>
              <a:t>RepeatMessage</a:t>
            </a:r>
            <a:r>
              <a:rPr lang="en-US" sz="2000" dirty="0" smtClean="0">
                <a:solidFill>
                  <a:srgbClr val="000000"/>
                </a:solidFill>
                <a:highlight>
                  <a:srgbClr val="FFFFFF"/>
                </a:highlight>
                <a:latin typeface="Consolas" panose="020B0609020204030204" pitchFamily="49" charset="0"/>
              </a:rPr>
              <a:t>;</a:t>
            </a:r>
          </a:p>
          <a:p>
            <a:pPr marL="0" indent="0">
              <a:buNone/>
            </a:pPr>
            <a:r>
              <a:rPr lang="en-US" sz="2000" dirty="0" smtClean="0">
                <a:solidFill>
                  <a:srgbClr val="2B91AF"/>
                </a:solidFill>
                <a:highlight>
                  <a:srgbClr val="FFFFFF"/>
                </a:highlight>
                <a:latin typeface="Consolas" panose="020B0609020204030204" pitchFamily="49" charset="0"/>
              </a:rPr>
              <a:t>  </a:t>
            </a:r>
          </a:p>
          <a:p>
            <a:pPr marL="0" indent="0">
              <a:buNone/>
            </a:pPr>
            <a:r>
              <a:rPr lang="en-US" sz="2000" dirty="0" smtClean="0">
                <a:solidFill>
                  <a:srgbClr val="2B91AF"/>
                </a:solidFill>
                <a:highlight>
                  <a:srgbClr val="FFFFFF"/>
                </a:highlight>
                <a:latin typeface="Consolas" panose="020B0609020204030204" pitchFamily="49" charset="0"/>
              </a:rPr>
              <a:t> List</a:t>
            </a:r>
            <a:r>
              <a:rPr lang="en-US" sz="2000" dirty="0" smtClean="0">
                <a:solidFill>
                  <a:srgbClr val="000000"/>
                </a:solidFill>
                <a:highlight>
                  <a:srgbClr val="FFFFFF"/>
                </a:highlight>
                <a:latin typeface="Consolas" panose="020B0609020204030204" pitchFamily="49" charset="0"/>
              </a:rPr>
              <a:t>&lt;</a:t>
            </a:r>
            <a:r>
              <a:rPr lang="en-US" sz="2000" dirty="0" err="1" smtClean="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VoiceCommandContentTile</a:t>
            </a:r>
            <a:r>
              <a:rPr lang="en-US" sz="2000" dirty="0" smtClean="0">
                <a:solidFill>
                  <a:srgbClr val="000000"/>
                </a:solidFill>
                <a:highlight>
                  <a:srgbClr val="FFFFFF"/>
                </a:highlight>
                <a:latin typeface="Consolas" panose="020B0609020204030204" pitchFamily="49" charset="0"/>
              </a:rPr>
              <a:t>&gt;</a:t>
            </a:r>
            <a:r>
              <a:rPr lang="en-US" sz="1850" dirty="0" smtClean="0">
                <a:solidFill>
                  <a:srgbClr val="000000"/>
                </a:solidFill>
                <a:highlight>
                  <a:srgbClr val="FFFFFF"/>
                </a:highlight>
                <a:latin typeface="Consolas" panose="020B0609020204030204" pitchFamily="49" charset="0"/>
              </a:rPr>
              <a:t> </a:t>
            </a:r>
            <a:r>
              <a:rPr lang="en-US" sz="2000" dirty="0" err="1" smtClean="0">
                <a:solidFill>
                  <a:srgbClr val="000000"/>
                </a:solidFill>
                <a:highlight>
                  <a:srgbClr val="FFFFFF"/>
                </a:highlight>
                <a:latin typeface="Consolas" panose="020B0609020204030204" pitchFamily="49" charset="0"/>
              </a:rPr>
              <a:t>VoiceCommandContentTiles</a:t>
            </a:r>
            <a:r>
              <a:rPr lang="en-US" sz="2000" dirty="0" smtClean="0">
                <a:solidFill>
                  <a:srgbClr val="000000"/>
                </a:solidFill>
                <a:highlight>
                  <a:srgbClr val="FFFFFF"/>
                </a:highlight>
                <a:latin typeface="Consolas" panose="020B0609020204030204" pitchFamily="49" charset="0"/>
              </a:rPr>
              <a:t>;</a:t>
            </a:r>
          </a:p>
          <a:p>
            <a:pPr marL="0" indent="0">
              <a:buNone/>
            </a:pPr>
            <a:r>
              <a:rPr lang="en-US" sz="2000" dirty="0" smtClean="0">
                <a:solidFill>
                  <a:srgbClr val="0000FF"/>
                </a:solidFill>
                <a:highlight>
                  <a:srgbClr val="FFFFFF"/>
                </a:highlight>
                <a:latin typeface="Consolas" panose="020B0609020204030204" pitchFamily="49" charset="0"/>
              </a:rPr>
              <a:t>  </a:t>
            </a:r>
          </a:p>
          <a:p>
            <a:pPr marL="0" indent="0">
              <a:buNone/>
            </a:pPr>
            <a:r>
              <a:rPr lang="en-US" sz="2000" dirty="0" smtClean="0">
                <a:solidFill>
                  <a:srgbClr val="0000FF"/>
                </a:solidFill>
                <a:highlight>
                  <a:srgbClr val="FFFFFF"/>
                </a:highlight>
                <a:latin typeface="Consolas" panose="020B0609020204030204" pitchFamily="49" charset="0"/>
              </a:rPr>
              <a:t> string  </a:t>
            </a:r>
            <a:r>
              <a:rPr lang="en-US" sz="2000" dirty="0" err="1" smtClean="0">
                <a:solidFill>
                  <a:srgbClr val="000000"/>
                </a:solidFill>
                <a:highlight>
                  <a:srgbClr val="FFFFFF"/>
                </a:highlight>
                <a:latin typeface="Consolas" panose="020B0609020204030204" pitchFamily="49" charset="0"/>
              </a:rPr>
              <a:t>AppLaunchArgument</a:t>
            </a:r>
            <a:r>
              <a:rPr lang="en-US" sz="2000" dirty="0" smtClean="0">
                <a:solidFill>
                  <a:srgbClr val="000000"/>
                </a:solidFill>
                <a:highlight>
                  <a:srgbClr val="FFFFFF"/>
                </a:highlight>
                <a:latin typeface="Consolas" panose="020B0609020204030204" pitchFamily="49" charset="0"/>
              </a:rPr>
              <a: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00"/>
                </a:solidFill>
                <a:highlight>
                  <a:srgbClr val="FFFFFF"/>
                </a:highlight>
                <a:latin typeface="Consolas" panose="020B0609020204030204" pitchFamily="49" charset="0"/>
              </a:rPr>
              <a:t>}</a:t>
            </a:r>
          </a:p>
          <a:p>
            <a:pPr marL="0" indent="0">
              <a:buNone/>
            </a:pPr>
            <a:endParaRPr lang="en-US" sz="2000" dirty="0" smtClean="0">
              <a:solidFill>
                <a:srgbClr val="000000"/>
              </a:solidFill>
              <a:highlight>
                <a:srgbClr val="FFFFFF"/>
              </a:highlight>
              <a:latin typeface="Consolas" panose="020B0609020204030204" pitchFamily="49" charset="0"/>
            </a:endParaRPr>
          </a:p>
        </p:txBody>
      </p:sp>
      <p:sp>
        <p:nvSpPr>
          <p:cNvPr id="164" name="title"/>
          <p:cNvSpPr txBox="1"/>
          <p:nvPr/>
        </p:nvSpPr>
        <p:spPr>
          <a:xfrm>
            <a:off x="427037" y="1846020"/>
            <a:ext cx="2507810" cy="215444"/>
          </a:xfrm>
          <a:prstGeom prst="rect">
            <a:avLst/>
          </a:prstGeom>
          <a:noFill/>
        </p:spPr>
        <p:txBody>
          <a:bodyPr wrap="square" lIns="0" tIns="0" rIns="0" bIns="0" rtlCol="0" anchor="ctr" anchorCtr="0">
            <a:spAutoFit/>
          </a:bodyPr>
          <a:lstStyle/>
          <a:p>
            <a:r>
              <a:rPr lang="en-US" sz="1400" i="1" dirty="0">
                <a:solidFill>
                  <a:prstClr val="black"/>
                </a:solidFill>
                <a:cs typeface="Segoe UI" panose="020B0502040204020203" pitchFamily="34" charset="0"/>
              </a:rPr>
              <a:t>Icon, Title, </a:t>
            </a:r>
            <a:r>
              <a:rPr lang="en-US" sz="1400" i="1" dirty="0" err="1" smtClean="0">
                <a:solidFill>
                  <a:prstClr val="black"/>
                </a:solidFill>
                <a:cs typeface="Segoe UI" panose="020B0502040204020203" pitchFamily="34" charset="0"/>
              </a:rPr>
              <a:t>Line1</a:t>
            </a:r>
            <a:r>
              <a:rPr lang="en-US" sz="1400" i="1" dirty="0">
                <a:solidFill>
                  <a:prstClr val="black"/>
                </a:solidFill>
                <a:cs typeface="Segoe UI" panose="020B0502040204020203" pitchFamily="34" charset="0"/>
              </a:rPr>
              <a:t>, </a:t>
            </a:r>
            <a:r>
              <a:rPr lang="en-US" sz="1400" i="1" dirty="0" err="1" smtClean="0">
                <a:solidFill>
                  <a:prstClr val="black"/>
                </a:solidFill>
                <a:cs typeface="Segoe UI" panose="020B0502040204020203" pitchFamily="34" charset="0"/>
              </a:rPr>
              <a:t>Line2</a:t>
            </a:r>
            <a:endParaRPr lang="en-US" sz="1400" i="1" dirty="0">
              <a:solidFill>
                <a:prstClr val="black"/>
              </a:solidFill>
              <a:cs typeface="Segoe UI" panose="020B0502040204020203" pitchFamily="34" charset="0"/>
            </a:endParaRPr>
          </a:p>
        </p:txBody>
      </p:sp>
      <p:sp>
        <p:nvSpPr>
          <p:cNvPr id="165" name="TextBox 164"/>
          <p:cNvSpPr txBox="1"/>
          <p:nvPr/>
        </p:nvSpPr>
        <p:spPr>
          <a:xfrm>
            <a:off x="825778" y="2715502"/>
            <a:ext cx="1906905" cy="338554"/>
          </a:xfrm>
          <a:prstGeom prst="rect">
            <a:avLst/>
          </a:prstGeom>
          <a:noFill/>
          <a:ln>
            <a:noFill/>
          </a:ln>
        </p:spPr>
        <p:txBody>
          <a:bodyPr wrap="square" lIns="0" tIns="0" rIns="0" bIns="0" rtlCol="0">
            <a:spAutoFit/>
          </a:bodyPr>
          <a:lstStyle/>
          <a:p>
            <a:r>
              <a:rPr lang="en-US" sz="1100" dirty="0">
                <a:solidFill>
                  <a:srgbClr val="404040"/>
                </a:solidFill>
                <a:cs typeface="Segoe UI" panose="020B0502040204020203" pitchFamily="34" charset="0"/>
              </a:rPr>
              <a:t>Which one do you want to add to your trip?</a:t>
            </a:r>
          </a:p>
        </p:txBody>
      </p:sp>
      <p:sp>
        <p:nvSpPr>
          <p:cNvPr id="166" name="Rectangle 165"/>
          <p:cNvSpPr/>
          <p:nvPr/>
        </p:nvSpPr>
        <p:spPr>
          <a:xfrm>
            <a:off x="731964" y="6307207"/>
            <a:ext cx="607859" cy="200055"/>
          </a:xfrm>
          <a:prstGeom prst="rect">
            <a:avLst/>
          </a:prstGeom>
        </p:spPr>
        <p:txBody>
          <a:bodyPr wrap="none">
            <a:spAutoFit/>
          </a:bodyPr>
          <a:lstStyle/>
          <a:p>
            <a:r>
              <a:rPr lang="en-US" sz="700" dirty="0" smtClean="0">
                <a:solidFill>
                  <a:srgbClr val="FFFFFF"/>
                </a:solidFill>
                <a:cs typeface="Segoe UI" panose="020B0502040204020203" pitchFamily="34" charset="0"/>
              </a:rPr>
              <a:t>Listening…</a:t>
            </a:r>
            <a:endParaRPr lang="en-US" sz="700" dirty="0">
              <a:solidFill>
                <a:srgbClr val="FFFFFF"/>
              </a:solidFill>
              <a:cs typeface="Segoe UI" panose="020B0502040204020203" pitchFamily="34" charset="0"/>
            </a:endParaRPr>
          </a:p>
        </p:txBody>
      </p:sp>
      <p:grpSp>
        <p:nvGrpSpPr>
          <p:cNvPr id="167" name="Group 166"/>
          <p:cNvGrpSpPr/>
          <p:nvPr/>
        </p:nvGrpSpPr>
        <p:grpSpPr>
          <a:xfrm>
            <a:off x="830541" y="3177024"/>
            <a:ext cx="1481182" cy="486357"/>
            <a:chOff x="5704778" y="2392370"/>
            <a:chExt cx="1481182" cy="486357"/>
          </a:xfrm>
        </p:grpSpPr>
        <p:sp>
          <p:nvSpPr>
            <p:cNvPr id="168" name="Rectangle 167"/>
            <p:cNvSpPr/>
            <p:nvPr/>
          </p:nvSpPr>
          <p:spPr>
            <a:xfrm>
              <a:off x="5704778" y="2435240"/>
              <a:ext cx="428973" cy="429768"/>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04040"/>
                </a:solidFill>
              </a:endParaRPr>
            </a:p>
          </p:txBody>
        </p:sp>
        <p:grpSp>
          <p:nvGrpSpPr>
            <p:cNvPr id="169" name="Group 168"/>
            <p:cNvGrpSpPr/>
            <p:nvPr/>
          </p:nvGrpSpPr>
          <p:grpSpPr>
            <a:xfrm>
              <a:off x="6108119" y="2392370"/>
              <a:ext cx="1077841" cy="486357"/>
              <a:chOff x="6113775" y="2444315"/>
              <a:chExt cx="1077841" cy="486357"/>
            </a:xfrm>
          </p:grpSpPr>
          <p:sp>
            <p:nvSpPr>
              <p:cNvPr id="170" name="Rectangle 169"/>
              <p:cNvSpPr/>
              <p:nvPr/>
            </p:nvSpPr>
            <p:spPr>
              <a:xfrm>
                <a:off x="6113775" y="2444315"/>
                <a:ext cx="982961" cy="230832"/>
              </a:xfrm>
              <a:prstGeom prst="rect">
                <a:avLst/>
              </a:prstGeom>
            </p:spPr>
            <p:txBody>
              <a:bodyPr wrap="none">
                <a:spAutoFit/>
              </a:bodyPr>
              <a:lstStyle/>
              <a:p>
                <a:r>
                  <a:rPr lang="en-US" sz="900" dirty="0" smtClean="0">
                    <a:solidFill>
                      <a:srgbClr val="404040"/>
                    </a:solidFill>
                    <a:cs typeface="Segoe UI" panose="020B0502040204020203" pitchFamily="34" charset="0"/>
                  </a:rPr>
                  <a:t>Title Name One</a:t>
                </a:r>
                <a:endParaRPr lang="en-US" sz="900" dirty="0">
                  <a:solidFill>
                    <a:srgbClr val="404040"/>
                  </a:solidFill>
                  <a:cs typeface="Segoe UI" panose="020B0502040204020203" pitchFamily="34" charset="0"/>
                </a:endParaRPr>
              </a:p>
            </p:txBody>
          </p:sp>
          <p:sp>
            <p:nvSpPr>
              <p:cNvPr id="171" name="Rectangle 170"/>
              <p:cNvSpPr/>
              <p:nvPr/>
            </p:nvSpPr>
            <p:spPr>
              <a:xfrm>
                <a:off x="6115680" y="2730617"/>
                <a:ext cx="1075936" cy="200055"/>
              </a:xfrm>
              <a:prstGeom prst="rect">
                <a:avLst/>
              </a:prstGeom>
            </p:spPr>
            <p:txBody>
              <a:bodyPr wrap="none">
                <a:spAutoFit/>
              </a:bodyPr>
              <a:lstStyle/>
              <a:p>
                <a:r>
                  <a:rPr lang="en-US" sz="700" dirty="0" smtClean="0">
                    <a:solidFill>
                      <a:prstClr val="white">
                        <a:lumMod val="50000"/>
                      </a:prstClr>
                    </a:solidFill>
                    <a:cs typeface="Segoe UI" panose="020B0502040204020203" pitchFamily="34" charset="0"/>
                  </a:rPr>
                  <a:t>Long text lorem ipsum</a:t>
                </a:r>
                <a:endParaRPr lang="en-US" sz="700" dirty="0">
                  <a:solidFill>
                    <a:prstClr val="white">
                      <a:lumMod val="50000"/>
                    </a:prstClr>
                  </a:solidFill>
                  <a:cs typeface="Segoe UI" panose="020B0502040204020203" pitchFamily="34" charset="0"/>
                </a:endParaRPr>
              </a:p>
            </p:txBody>
          </p:sp>
        </p:grpSp>
      </p:grpSp>
      <p:grpSp>
        <p:nvGrpSpPr>
          <p:cNvPr id="172" name="Group 171"/>
          <p:cNvGrpSpPr/>
          <p:nvPr/>
        </p:nvGrpSpPr>
        <p:grpSpPr>
          <a:xfrm>
            <a:off x="830541" y="3697199"/>
            <a:ext cx="1518051" cy="483995"/>
            <a:chOff x="5704778" y="2392370"/>
            <a:chExt cx="1518051" cy="483995"/>
          </a:xfrm>
        </p:grpSpPr>
        <p:sp>
          <p:nvSpPr>
            <p:cNvPr id="173" name="Rectangle 172"/>
            <p:cNvSpPr/>
            <p:nvPr/>
          </p:nvSpPr>
          <p:spPr>
            <a:xfrm>
              <a:off x="5704778" y="2435240"/>
              <a:ext cx="428973" cy="429768"/>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04040"/>
                </a:solidFill>
              </a:endParaRPr>
            </a:p>
          </p:txBody>
        </p:sp>
        <p:grpSp>
          <p:nvGrpSpPr>
            <p:cNvPr id="174" name="Group 173"/>
            <p:cNvGrpSpPr/>
            <p:nvPr/>
          </p:nvGrpSpPr>
          <p:grpSpPr>
            <a:xfrm>
              <a:off x="6108119" y="2392370"/>
              <a:ext cx="1114710" cy="483995"/>
              <a:chOff x="6113775" y="2444315"/>
              <a:chExt cx="1114710" cy="483995"/>
            </a:xfrm>
          </p:grpSpPr>
          <p:sp>
            <p:nvSpPr>
              <p:cNvPr id="175" name="Rectangle 174"/>
              <p:cNvSpPr/>
              <p:nvPr/>
            </p:nvSpPr>
            <p:spPr>
              <a:xfrm>
                <a:off x="6113775" y="2444315"/>
                <a:ext cx="981359" cy="230832"/>
              </a:xfrm>
              <a:prstGeom prst="rect">
                <a:avLst/>
              </a:prstGeom>
            </p:spPr>
            <p:txBody>
              <a:bodyPr wrap="none">
                <a:spAutoFit/>
              </a:bodyPr>
              <a:lstStyle/>
              <a:p>
                <a:r>
                  <a:rPr lang="en-US" sz="900" dirty="0">
                    <a:solidFill>
                      <a:srgbClr val="404040"/>
                    </a:solidFill>
                    <a:cs typeface="Segoe UI" panose="020B0502040204020203" pitchFamily="34" charset="0"/>
                  </a:rPr>
                  <a:t>Title </a:t>
                </a:r>
                <a:r>
                  <a:rPr lang="en-US" sz="900" dirty="0" smtClean="0">
                    <a:solidFill>
                      <a:srgbClr val="404040"/>
                    </a:solidFill>
                    <a:cs typeface="Segoe UI" panose="020B0502040204020203" pitchFamily="34" charset="0"/>
                  </a:rPr>
                  <a:t>Name Two</a:t>
                </a:r>
                <a:endParaRPr lang="en-US" sz="900" dirty="0">
                  <a:solidFill>
                    <a:srgbClr val="404040"/>
                  </a:solidFill>
                  <a:cs typeface="Segoe UI" panose="020B0502040204020203" pitchFamily="34" charset="0"/>
                </a:endParaRPr>
              </a:p>
            </p:txBody>
          </p:sp>
          <p:sp>
            <p:nvSpPr>
              <p:cNvPr id="176" name="Rectangle 175"/>
              <p:cNvSpPr/>
              <p:nvPr/>
            </p:nvSpPr>
            <p:spPr>
              <a:xfrm>
                <a:off x="6115680" y="2728255"/>
                <a:ext cx="1112805" cy="200055"/>
              </a:xfrm>
              <a:prstGeom prst="rect">
                <a:avLst/>
              </a:prstGeom>
            </p:spPr>
            <p:txBody>
              <a:bodyPr wrap="none">
                <a:spAutoFit/>
              </a:bodyPr>
              <a:lstStyle/>
              <a:p>
                <a:r>
                  <a:rPr lang="en-US" sz="700" dirty="0">
                    <a:solidFill>
                      <a:prstClr val="white">
                        <a:lumMod val="50000"/>
                      </a:prstClr>
                    </a:solidFill>
                    <a:cs typeface="Segoe UI" panose="020B0502040204020203" pitchFamily="34" charset="0"/>
                  </a:rPr>
                  <a:t>Long text lorem ipsum</a:t>
                </a:r>
              </a:p>
            </p:txBody>
          </p:sp>
        </p:grpSp>
      </p:grpSp>
      <p:grpSp>
        <p:nvGrpSpPr>
          <p:cNvPr id="177" name="Group 176"/>
          <p:cNvGrpSpPr/>
          <p:nvPr/>
        </p:nvGrpSpPr>
        <p:grpSpPr>
          <a:xfrm>
            <a:off x="825663" y="4197915"/>
            <a:ext cx="1518051" cy="483995"/>
            <a:chOff x="5704778" y="2392370"/>
            <a:chExt cx="1518051" cy="483995"/>
          </a:xfrm>
        </p:grpSpPr>
        <p:sp>
          <p:nvSpPr>
            <p:cNvPr id="178" name="Rectangle 177"/>
            <p:cNvSpPr/>
            <p:nvPr/>
          </p:nvSpPr>
          <p:spPr>
            <a:xfrm>
              <a:off x="5704778" y="2435240"/>
              <a:ext cx="428973" cy="429768"/>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04040"/>
                </a:solidFill>
              </a:endParaRPr>
            </a:p>
          </p:txBody>
        </p:sp>
        <p:grpSp>
          <p:nvGrpSpPr>
            <p:cNvPr id="179" name="Group 178"/>
            <p:cNvGrpSpPr/>
            <p:nvPr/>
          </p:nvGrpSpPr>
          <p:grpSpPr>
            <a:xfrm>
              <a:off x="6108119" y="2392370"/>
              <a:ext cx="1114710" cy="483995"/>
              <a:chOff x="6113775" y="2444315"/>
              <a:chExt cx="1114710" cy="483995"/>
            </a:xfrm>
          </p:grpSpPr>
          <p:sp>
            <p:nvSpPr>
              <p:cNvPr id="180" name="Rectangle 179"/>
              <p:cNvSpPr/>
              <p:nvPr/>
            </p:nvSpPr>
            <p:spPr>
              <a:xfrm>
                <a:off x="6113775" y="2444315"/>
                <a:ext cx="1058303" cy="230832"/>
              </a:xfrm>
              <a:prstGeom prst="rect">
                <a:avLst/>
              </a:prstGeom>
            </p:spPr>
            <p:txBody>
              <a:bodyPr wrap="none">
                <a:spAutoFit/>
              </a:bodyPr>
              <a:lstStyle/>
              <a:p>
                <a:r>
                  <a:rPr lang="en-US" sz="900" dirty="0">
                    <a:solidFill>
                      <a:srgbClr val="404040"/>
                    </a:solidFill>
                    <a:cs typeface="Segoe UI" panose="020B0502040204020203" pitchFamily="34" charset="0"/>
                  </a:rPr>
                  <a:t>Title Name </a:t>
                </a:r>
                <a:r>
                  <a:rPr lang="en-US" sz="900" dirty="0" smtClean="0">
                    <a:solidFill>
                      <a:srgbClr val="404040"/>
                    </a:solidFill>
                    <a:cs typeface="Segoe UI" panose="020B0502040204020203" pitchFamily="34" charset="0"/>
                  </a:rPr>
                  <a:t>Three</a:t>
                </a:r>
                <a:endParaRPr lang="en-US" sz="900" dirty="0">
                  <a:solidFill>
                    <a:srgbClr val="404040"/>
                  </a:solidFill>
                  <a:cs typeface="Segoe UI" panose="020B0502040204020203" pitchFamily="34" charset="0"/>
                </a:endParaRPr>
              </a:p>
            </p:txBody>
          </p:sp>
          <p:sp>
            <p:nvSpPr>
              <p:cNvPr id="181" name="Rectangle 180"/>
              <p:cNvSpPr/>
              <p:nvPr/>
            </p:nvSpPr>
            <p:spPr>
              <a:xfrm>
                <a:off x="6115680" y="2728255"/>
                <a:ext cx="1112805" cy="200055"/>
              </a:xfrm>
              <a:prstGeom prst="rect">
                <a:avLst/>
              </a:prstGeom>
            </p:spPr>
            <p:txBody>
              <a:bodyPr wrap="none">
                <a:spAutoFit/>
              </a:bodyPr>
              <a:lstStyle/>
              <a:p>
                <a:r>
                  <a:rPr lang="en-US" sz="700" dirty="0">
                    <a:solidFill>
                      <a:prstClr val="white">
                        <a:lumMod val="50000"/>
                      </a:prstClr>
                    </a:solidFill>
                    <a:cs typeface="Segoe UI" panose="020B0502040204020203" pitchFamily="34" charset="0"/>
                  </a:rPr>
                  <a:t>Long text lorem ipsum</a:t>
                </a:r>
              </a:p>
            </p:txBody>
          </p:sp>
        </p:grpSp>
      </p:grpSp>
      <p:grpSp>
        <p:nvGrpSpPr>
          <p:cNvPr id="182" name="Group 181"/>
          <p:cNvGrpSpPr/>
          <p:nvPr/>
        </p:nvGrpSpPr>
        <p:grpSpPr>
          <a:xfrm>
            <a:off x="823189" y="4706726"/>
            <a:ext cx="1518051" cy="483995"/>
            <a:chOff x="5704778" y="2392370"/>
            <a:chExt cx="1518051" cy="483995"/>
          </a:xfrm>
        </p:grpSpPr>
        <p:sp>
          <p:nvSpPr>
            <p:cNvPr id="183" name="Rectangle 182"/>
            <p:cNvSpPr/>
            <p:nvPr/>
          </p:nvSpPr>
          <p:spPr>
            <a:xfrm>
              <a:off x="5704778" y="2435240"/>
              <a:ext cx="428973" cy="429768"/>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04040"/>
                </a:solidFill>
              </a:endParaRPr>
            </a:p>
          </p:txBody>
        </p:sp>
        <p:grpSp>
          <p:nvGrpSpPr>
            <p:cNvPr id="184" name="Group 183"/>
            <p:cNvGrpSpPr/>
            <p:nvPr/>
          </p:nvGrpSpPr>
          <p:grpSpPr>
            <a:xfrm>
              <a:off x="6108119" y="2392370"/>
              <a:ext cx="1114710" cy="483995"/>
              <a:chOff x="6113775" y="2444315"/>
              <a:chExt cx="1114710" cy="483995"/>
            </a:xfrm>
          </p:grpSpPr>
          <p:sp>
            <p:nvSpPr>
              <p:cNvPr id="185" name="Rectangle 184"/>
              <p:cNvSpPr/>
              <p:nvPr/>
            </p:nvSpPr>
            <p:spPr>
              <a:xfrm>
                <a:off x="6113775" y="2444315"/>
                <a:ext cx="998991" cy="230832"/>
              </a:xfrm>
              <a:prstGeom prst="rect">
                <a:avLst/>
              </a:prstGeom>
            </p:spPr>
            <p:txBody>
              <a:bodyPr wrap="none">
                <a:spAutoFit/>
              </a:bodyPr>
              <a:lstStyle/>
              <a:p>
                <a:r>
                  <a:rPr lang="en-US" sz="900" dirty="0">
                    <a:solidFill>
                      <a:srgbClr val="404040"/>
                    </a:solidFill>
                    <a:cs typeface="Segoe UI" panose="020B0502040204020203" pitchFamily="34" charset="0"/>
                  </a:rPr>
                  <a:t>Title Name </a:t>
                </a:r>
                <a:r>
                  <a:rPr lang="en-US" sz="900" dirty="0" smtClean="0">
                    <a:solidFill>
                      <a:srgbClr val="404040"/>
                    </a:solidFill>
                    <a:cs typeface="Segoe UI" panose="020B0502040204020203" pitchFamily="34" charset="0"/>
                  </a:rPr>
                  <a:t>Four</a:t>
                </a:r>
                <a:endParaRPr lang="en-US" sz="900" dirty="0">
                  <a:solidFill>
                    <a:srgbClr val="404040"/>
                  </a:solidFill>
                  <a:cs typeface="Segoe UI" panose="020B0502040204020203" pitchFamily="34" charset="0"/>
                </a:endParaRPr>
              </a:p>
            </p:txBody>
          </p:sp>
          <p:sp>
            <p:nvSpPr>
              <p:cNvPr id="186" name="Rectangle 185"/>
              <p:cNvSpPr/>
              <p:nvPr/>
            </p:nvSpPr>
            <p:spPr>
              <a:xfrm>
                <a:off x="6115680" y="2728255"/>
                <a:ext cx="1112805" cy="200055"/>
              </a:xfrm>
              <a:prstGeom prst="rect">
                <a:avLst/>
              </a:prstGeom>
            </p:spPr>
            <p:txBody>
              <a:bodyPr wrap="none">
                <a:spAutoFit/>
              </a:bodyPr>
              <a:lstStyle/>
              <a:p>
                <a:r>
                  <a:rPr lang="en-US" sz="700" dirty="0">
                    <a:solidFill>
                      <a:prstClr val="white">
                        <a:lumMod val="50000"/>
                      </a:prstClr>
                    </a:solidFill>
                    <a:cs typeface="Segoe UI" panose="020B0502040204020203" pitchFamily="34" charset="0"/>
                  </a:rPr>
                  <a:t>Long text lorem ipsum</a:t>
                </a:r>
              </a:p>
            </p:txBody>
          </p:sp>
        </p:grpSp>
      </p:grpSp>
      <p:grpSp>
        <p:nvGrpSpPr>
          <p:cNvPr id="187" name="Group 186"/>
          <p:cNvGrpSpPr/>
          <p:nvPr/>
        </p:nvGrpSpPr>
        <p:grpSpPr>
          <a:xfrm>
            <a:off x="823189" y="5219044"/>
            <a:ext cx="1518051" cy="483995"/>
            <a:chOff x="5704778" y="2392370"/>
            <a:chExt cx="1518051" cy="483995"/>
          </a:xfrm>
        </p:grpSpPr>
        <p:sp>
          <p:nvSpPr>
            <p:cNvPr id="188" name="Rectangle 187"/>
            <p:cNvSpPr/>
            <p:nvPr/>
          </p:nvSpPr>
          <p:spPr>
            <a:xfrm>
              <a:off x="5704778" y="2435240"/>
              <a:ext cx="428973" cy="429768"/>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04040"/>
                </a:solidFill>
              </a:endParaRPr>
            </a:p>
          </p:txBody>
        </p:sp>
        <p:grpSp>
          <p:nvGrpSpPr>
            <p:cNvPr id="189" name="Group 188"/>
            <p:cNvGrpSpPr/>
            <p:nvPr/>
          </p:nvGrpSpPr>
          <p:grpSpPr>
            <a:xfrm>
              <a:off x="6108119" y="2392370"/>
              <a:ext cx="1114710" cy="483995"/>
              <a:chOff x="6113775" y="2444315"/>
              <a:chExt cx="1114710" cy="483995"/>
            </a:xfrm>
          </p:grpSpPr>
          <p:sp>
            <p:nvSpPr>
              <p:cNvPr id="190" name="Rectangle 189"/>
              <p:cNvSpPr/>
              <p:nvPr/>
            </p:nvSpPr>
            <p:spPr>
              <a:xfrm>
                <a:off x="6113775" y="2444315"/>
                <a:ext cx="968535" cy="230832"/>
              </a:xfrm>
              <a:prstGeom prst="rect">
                <a:avLst/>
              </a:prstGeom>
            </p:spPr>
            <p:txBody>
              <a:bodyPr wrap="none">
                <a:spAutoFit/>
              </a:bodyPr>
              <a:lstStyle/>
              <a:p>
                <a:r>
                  <a:rPr lang="en-US" sz="900" dirty="0">
                    <a:solidFill>
                      <a:srgbClr val="404040"/>
                    </a:solidFill>
                    <a:cs typeface="Segoe UI" panose="020B0502040204020203" pitchFamily="34" charset="0"/>
                  </a:rPr>
                  <a:t>Title Name </a:t>
                </a:r>
                <a:r>
                  <a:rPr lang="en-US" sz="900" dirty="0" smtClean="0">
                    <a:solidFill>
                      <a:srgbClr val="404040"/>
                    </a:solidFill>
                    <a:cs typeface="Segoe UI" panose="020B0502040204020203" pitchFamily="34" charset="0"/>
                  </a:rPr>
                  <a:t>Five</a:t>
                </a:r>
                <a:endParaRPr lang="en-US" sz="900" dirty="0">
                  <a:solidFill>
                    <a:srgbClr val="404040"/>
                  </a:solidFill>
                  <a:cs typeface="Segoe UI" panose="020B0502040204020203" pitchFamily="34" charset="0"/>
                </a:endParaRPr>
              </a:p>
            </p:txBody>
          </p:sp>
          <p:sp>
            <p:nvSpPr>
              <p:cNvPr id="191" name="Rectangle 190"/>
              <p:cNvSpPr/>
              <p:nvPr/>
            </p:nvSpPr>
            <p:spPr>
              <a:xfrm>
                <a:off x="6115680" y="2728255"/>
                <a:ext cx="1112805" cy="200055"/>
              </a:xfrm>
              <a:prstGeom prst="rect">
                <a:avLst/>
              </a:prstGeom>
            </p:spPr>
            <p:txBody>
              <a:bodyPr wrap="none">
                <a:spAutoFit/>
              </a:bodyPr>
              <a:lstStyle/>
              <a:p>
                <a:r>
                  <a:rPr lang="en-US" sz="700" dirty="0">
                    <a:solidFill>
                      <a:prstClr val="white">
                        <a:lumMod val="50000"/>
                      </a:prstClr>
                    </a:solidFill>
                    <a:cs typeface="Segoe UI" panose="020B0502040204020203" pitchFamily="34" charset="0"/>
                  </a:rPr>
                  <a:t>Long text lorem ipsum</a:t>
                </a:r>
              </a:p>
            </p:txBody>
          </p:sp>
        </p:grpSp>
      </p:grpSp>
      <p:cxnSp>
        <p:nvCxnSpPr>
          <p:cNvPr id="192" name="Straight Arrow Connector 191"/>
          <p:cNvCxnSpPr/>
          <p:nvPr/>
        </p:nvCxnSpPr>
        <p:spPr>
          <a:xfrm flipH="1">
            <a:off x="2799737" y="2675993"/>
            <a:ext cx="1553128" cy="39509"/>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193" name="Rectangle 192"/>
          <p:cNvSpPr/>
          <p:nvPr/>
        </p:nvSpPr>
        <p:spPr>
          <a:xfrm>
            <a:off x="726470" y="5785402"/>
            <a:ext cx="1875555" cy="215444"/>
          </a:xfrm>
          <a:prstGeom prst="rect">
            <a:avLst/>
          </a:prstGeom>
        </p:spPr>
        <p:txBody>
          <a:bodyPr wrap="square">
            <a:spAutoFit/>
          </a:bodyPr>
          <a:lstStyle/>
          <a:p>
            <a:pPr defTabSz="914400"/>
            <a:r>
              <a:rPr lang="en-US" sz="800" dirty="0">
                <a:solidFill>
                  <a:srgbClr val="5AACEB"/>
                </a:solidFill>
                <a:cs typeface="Segoe UI" panose="020B0502040204020203" pitchFamily="34" charset="0"/>
              </a:rPr>
              <a:t>Go to Adventure Works</a:t>
            </a:r>
          </a:p>
        </p:txBody>
      </p:sp>
      <p:sp>
        <p:nvSpPr>
          <p:cNvPr id="194" name="Rectangle 193"/>
          <p:cNvSpPr/>
          <p:nvPr/>
        </p:nvSpPr>
        <p:spPr>
          <a:xfrm>
            <a:off x="780445" y="2658416"/>
            <a:ext cx="1957001" cy="3541689"/>
          </a:xfrm>
          <a:prstGeom prst="rect">
            <a:avLst/>
          </a:prstGeom>
          <a:noFill/>
          <a:ln w="19050">
            <a:solidFill>
              <a:srgbClr val="79ADD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5" name="Rectangle 194"/>
          <p:cNvSpPr/>
          <p:nvPr/>
        </p:nvSpPr>
        <p:spPr>
          <a:xfrm>
            <a:off x="798297" y="2710681"/>
            <a:ext cx="1857703" cy="388672"/>
          </a:xfrm>
          <a:prstGeom prst="rect">
            <a:avLst/>
          </a:prstGeom>
          <a:noFill/>
          <a:ln w="19050">
            <a:solidFill>
              <a:srgbClr val="79ADD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6" name="Rectangle 195"/>
          <p:cNvSpPr/>
          <p:nvPr/>
        </p:nvSpPr>
        <p:spPr>
          <a:xfrm>
            <a:off x="2484437" y="852774"/>
            <a:ext cx="1957001" cy="1441669"/>
          </a:xfrm>
          <a:prstGeom prst="rect">
            <a:avLst/>
          </a:prstGeom>
          <a:noFill/>
          <a:ln w="19050">
            <a:solidFill>
              <a:srgbClr val="79ADD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97" name="Straight Arrow Connector 196"/>
          <p:cNvCxnSpPr>
            <a:endCxn id="195" idx="3"/>
          </p:cNvCxnSpPr>
          <p:nvPr/>
        </p:nvCxnSpPr>
        <p:spPr>
          <a:xfrm flipH="1" flipV="1">
            <a:off x="2656000" y="2905017"/>
            <a:ext cx="1828421" cy="387423"/>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flipH="1" flipV="1">
            <a:off x="3432278" y="1818435"/>
            <a:ext cx="1103932" cy="1474006"/>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p:nvPr/>
        </p:nvCxnSpPr>
        <p:spPr>
          <a:xfrm flipH="1" flipV="1">
            <a:off x="2870692" y="3057418"/>
            <a:ext cx="1676020" cy="811106"/>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p:nvPr/>
        </p:nvCxnSpPr>
        <p:spPr>
          <a:xfrm flipH="1" flipV="1">
            <a:off x="3432278" y="1818435"/>
            <a:ext cx="1103932" cy="2050090"/>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201" name="Rectangle 200"/>
          <p:cNvSpPr/>
          <p:nvPr/>
        </p:nvSpPr>
        <p:spPr>
          <a:xfrm>
            <a:off x="814419" y="3168051"/>
            <a:ext cx="1857703" cy="2590728"/>
          </a:xfrm>
          <a:prstGeom prst="rect">
            <a:avLst/>
          </a:prstGeom>
          <a:noFill/>
          <a:ln w="19050">
            <a:solidFill>
              <a:srgbClr val="79ADD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2" name="Rectangle 201"/>
          <p:cNvSpPr/>
          <p:nvPr/>
        </p:nvSpPr>
        <p:spPr>
          <a:xfrm>
            <a:off x="789370" y="5758779"/>
            <a:ext cx="1857703" cy="277753"/>
          </a:xfrm>
          <a:prstGeom prst="rect">
            <a:avLst/>
          </a:prstGeom>
          <a:noFill/>
          <a:ln w="19050">
            <a:solidFill>
              <a:srgbClr val="79ADD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203" name="Straight Arrow Connector 202"/>
          <p:cNvCxnSpPr/>
          <p:nvPr/>
        </p:nvCxnSpPr>
        <p:spPr>
          <a:xfrm flipH="1" flipV="1">
            <a:off x="2870692" y="4660016"/>
            <a:ext cx="1651402" cy="10537"/>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p:nvPr/>
        </p:nvCxnSpPr>
        <p:spPr>
          <a:xfrm flipH="1">
            <a:off x="2625686" y="5344998"/>
            <a:ext cx="1896408" cy="571209"/>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1715645" y="2305342"/>
            <a:ext cx="246888" cy="307777"/>
            <a:chOff x="3705225" y="3803533"/>
            <a:chExt cx="304979" cy="380196"/>
          </a:xfrm>
        </p:grpSpPr>
        <p:sp>
          <p:nvSpPr>
            <p:cNvPr id="206" name="Oval 205"/>
            <p:cNvSpPr/>
            <p:nvPr/>
          </p:nvSpPr>
          <p:spPr bwMode="auto">
            <a:xfrm>
              <a:off x="3705225" y="3849730"/>
              <a:ext cx="304979" cy="3049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07" name="TextBox 206"/>
            <p:cNvSpPr txBox="1"/>
            <p:nvPr/>
          </p:nvSpPr>
          <p:spPr>
            <a:xfrm>
              <a:off x="3796171" y="3803533"/>
              <a:ext cx="147562" cy="380196"/>
            </a:xfrm>
            <a:prstGeom prst="rect">
              <a:avLst/>
            </a:prstGeom>
            <a:noFill/>
            <a:ln>
              <a:noFill/>
            </a:ln>
          </p:spPr>
          <p:txBody>
            <a:bodyPr wrap="square" lIns="0" tIns="0" rIns="0" bIns="0" rtlCol="0">
              <a:spAutoFit/>
            </a:bodyPr>
            <a:lstStyle/>
            <a:p>
              <a:r>
                <a:rPr lang="en-US" sz="2000" dirty="0" smtClean="0">
                  <a:solidFill>
                    <a:srgbClr val="FF8C00"/>
                  </a:solidFill>
                  <a:latin typeface="Mistral" panose="03090702030407020403" pitchFamily="66" charset="0"/>
                  <a:cs typeface="Segoe UI" panose="020B0502040204020203" pitchFamily="34" charset="0"/>
                </a:rPr>
                <a:t>A</a:t>
              </a:r>
              <a:endParaRPr lang="en-US" sz="2000" dirty="0">
                <a:solidFill>
                  <a:srgbClr val="FF8C00"/>
                </a:solidFill>
                <a:latin typeface="Mistral" panose="03090702030407020403" pitchFamily="66" charset="0"/>
                <a:cs typeface="Segoe UI" panose="020B0502040204020203" pitchFamily="34" charset="0"/>
              </a:endParaRPr>
            </a:p>
          </p:txBody>
        </p:sp>
      </p:grpSp>
      <p:grpSp>
        <p:nvGrpSpPr>
          <p:cNvPr id="208" name="Group 207"/>
          <p:cNvGrpSpPr/>
          <p:nvPr/>
        </p:nvGrpSpPr>
        <p:grpSpPr>
          <a:xfrm>
            <a:off x="821589" y="3219775"/>
            <a:ext cx="437120" cy="2471788"/>
            <a:chOff x="2297146" y="2915094"/>
            <a:chExt cx="437120" cy="2471788"/>
          </a:xfrm>
        </p:grpSpPr>
        <p:pic>
          <p:nvPicPr>
            <p:cNvPr id="209" name="Picture 208"/>
            <p:cNvPicPr>
              <a:picLocks noChangeAspect="1"/>
            </p:cNvPicPr>
            <p:nvPr/>
          </p:nvPicPr>
          <p:blipFill>
            <a:blip r:embed="rId4"/>
            <a:stretch>
              <a:fillRect/>
            </a:stretch>
          </p:blipFill>
          <p:spPr>
            <a:xfrm>
              <a:off x="2304498" y="2915094"/>
              <a:ext cx="429768" cy="429768"/>
            </a:xfrm>
            <a:prstGeom prst="rect">
              <a:avLst/>
            </a:prstGeom>
          </p:spPr>
        </p:pic>
        <p:pic>
          <p:nvPicPr>
            <p:cNvPr id="210" name="Picture 209"/>
            <p:cNvPicPr>
              <a:picLocks noChangeAspect="1"/>
            </p:cNvPicPr>
            <p:nvPr/>
          </p:nvPicPr>
          <p:blipFill>
            <a:blip r:embed="rId5"/>
            <a:stretch>
              <a:fillRect/>
            </a:stretch>
          </p:blipFill>
          <p:spPr>
            <a:xfrm>
              <a:off x="2304498" y="3435269"/>
              <a:ext cx="429768" cy="429768"/>
            </a:xfrm>
            <a:prstGeom prst="rect">
              <a:avLst/>
            </a:prstGeom>
          </p:spPr>
        </p:pic>
        <p:pic>
          <p:nvPicPr>
            <p:cNvPr id="211" name="Picture 210"/>
            <p:cNvPicPr>
              <a:picLocks noChangeAspect="1"/>
            </p:cNvPicPr>
            <p:nvPr/>
          </p:nvPicPr>
          <p:blipFill>
            <a:blip r:embed="rId6"/>
            <a:stretch>
              <a:fillRect/>
            </a:stretch>
          </p:blipFill>
          <p:spPr>
            <a:xfrm>
              <a:off x="2299620" y="3935985"/>
              <a:ext cx="429768" cy="429768"/>
            </a:xfrm>
            <a:prstGeom prst="rect">
              <a:avLst/>
            </a:prstGeom>
          </p:spPr>
        </p:pic>
        <p:pic>
          <p:nvPicPr>
            <p:cNvPr id="212" name="Picture 211"/>
            <p:cNvPicPr>
              <a:picLocks noChangeAspect="1"/>
            </p:cNvPicPr>
            <p:nvPr/>
          </p:nvPicPr>
          <p:blipFill>
            <a:blip r:embed="rId7"/>
            <a:stretch>
              <a:fillRect/>
            </a:stretch>
          </p:blipFill>
          <p:spPr>
            <a:xfrm>
              <a:off x="2297146" y="4444796"/>
              <a:ext cx="429768" cy="429768"/>
            </a:xfrm>
            <a:prstGeom prst="rect">
              <a:avLst/>
            </a:prstGeom>
          </p:spPr>
        </p:pic>
        <p:pic>
          <p:nvPicPr>
            <p:cNvPr id="213" name="Picture 212"/>
            <p:cNvPicPr>
              <a:picLocks noChangeAspect="1"/>
            </p:cNvPicPr>
            <p:nvPr/>
          </p:nvPicPr>
          <p:blipFill>
            <a:blip r:embed="rId8"/>
            <a:stretch>
              <a:fillRect/>
            </a:stretch>
          </p:blipFill>
          <p:spPr>
            <a:xfrm>
              <a:off x="2297146" y="4957114"/>
              <a:ext cx="429768" cy="429768"/>
            </a:xfrm>
            <a:prstGeom prst="rect">
              <a:avLst/>
            </a:prstGeom>
          </p:spPr>
        </p:pic>
      </p:grpSp>
      <p:pic>
        <p:nvPicPr>
          <p:cNvPr id="214" name="Picture 213"/>
          <p:cNvPicPr>
            <a:picLocks noChangeAspect="1"/>
          </p:cNvPicPr>
          <p:nvPr/>
        </p:nvPicPr>
        <p:blipFill>
          <a:blip r:embed="rId9"/>
          <a:stretch>
            <a:fillRect/>
          </a:stretch>
        </p:blipFill>
        <p:spPr>
          <a:xfrm>
            <a:off x="1328525" y="3396119"/>
            <a:ext cx="488044" cy="81230"/>
          </a:xfrm>
          <a:prstGeom prst="rect">
            <a:avLst/>
          </a:prstGeom>
        </p:spPr>
      </p:pic>
      <p:pic>
        <p:nvPicPr>
          <p:cNvPr id="215" name="Picture 214"/>
          <p:cNvPicPr>
            <a:picLocks noChangeAspect="1"/>
          </p:cNvPicPr>
          <p:nvPr/>
        </p:nvPicPr>
        <p:blipFill>
          <a:blip r:embed="rId9"/>
          <a:stretch>
            <a:fillRect/>
          </a:stretch>
        </p:blipFill>
        <p:spPr>
          <a:xfrm>
            <a:off x="1331635" y="3913898"/>
            <a:ext cx="488044" cy="81230"/>
          </a:xfrm>
          <a:prstGeom prst="rect">
            <a:avLst/>
          </a:prstGeom>
        </p:spPr>
      </p:pic>
      <p:pic>
        <p:nvPicPr>
          <p:cNvPr id="216" name="Picture 215"/>
          <p:cNvPicPr>
            <a:picLocks noChangeAspect="1"/>
          </p:cNvPicPr>
          <p:nvPr/>
        </p:nvPicPr>
        <p:blipFill>
          <a:blip r:embed="rId9"/>
          <a:stretch>
            <a:fillRect/>
          </a:stretch>
        </p:blipFill>
        <p:spPr>
          <a:xfrm>
            <a:off x="1321919" y="4414074"/>
            <a:ext cx="488044" cy="81230"/>
          </a:xfrm>
          <a:prstGeom prst="rect">
            <a:avLst/>
          </a:prstGeom>
        </p:spPr>
      </p:pic>
      <p:pic>
        <p:nvPicPr>
          <p:cNvPr id="217" name="Picture 216"/>
          <p:cNvPicPr>
            <a:picLocks noChangeAspect="1"/>
          </p:cNvPicPr>
          <p:nvPr/>
        </p:nvPicPr>
        <p:blipFill>
          <a:blip r:embed="rId9"/>
          <a:stretch>
            <a:fillRect/>
          </a:stretch>
        </p:blipFill>
        <p:spPr>
          <a:xfrm>
            <a:off x="1321595" y="4924562"/>
            <a:ext cx="488044" cy="81230"/>
          </a:xfrm>
          <a:prstGeom prst="rect">
            <a:avLst/>
          </a:prstGeom>
        </p:spPr>
      </p:pic>
      <p:pic>
        <p:nvPicPr>
          <p:cNvPr id="218" name="Picture 217"/>
          <p:cNvPicPr>
            <a:picLocks noChangeAspect="1"/>
          </p:cNvPicPr>
          <p:nvPr/>
        </p:nvPicPr>
        <p:blipFill>
          <a:blip r:embed="rId9"/>
          <a:stretch>
            <a:fillRect/>
          </a:stretch>
        </p:blipFill>
        <p:spPr>
          <a:xfrm>
            <a:off x="1322740" y="5435550"/>
            <a:ext cx="488044" cy="81230"/>
          </a:xfrm>
          <a:prstGeom prst="rect">
            <a:avLst/>
          </a:prstGeom>
        </p:spPr>
      </p:pic>
      <p:sp>
        <p:nvSpPr>
          <p:cNvPr id="61" name="Rectangle 60"/>
          <p:cNvSpPr/>
          <p:nvPr/>
        </p:nvSpPr>
        <p:spPr>
          <a:xfrm>
            <a:off x="2790799" y="1216393"/>
            <a:ext cx="1413783" cy="374461"/>
          </a:xfrm>
          <a:prstGeom prst="rect">
            <a:avLst/>
          </a:prstGeom>
        </p:spPr>
        <p:txBody>
          <a:bodyPr wrap="square">
            <a:spAutoFit/>
          </a:bodyPr>
          <a:lstStyle/>
          <a:p>
            <a:pPr algn="ctr" defTabSz="932597">
              <a:lnSpc>
                <a:spcPts val="1122"/>
              </a:lnSpc>
            </a:pPr>
            <a:r>
              <a:rPr lang="en-US" sz="1600" dirty="0" smtClean="0">
                <a:solidFill>
                  <a:prstClr val="white"/>
                </a:solidFill>
              </a:rPr>
              <a:t>Which one do you want?</a:t>
            </a:r>
            <a:endParaRPr lang="en-US" sz="1600" dirty="0">
              <a:solidFill>
                <a:prstClr val="white"/>
              </a:solidFill>
            </a:endParaRPr>
          </a:p>
        </p:txBody>
      </p:sp>
    </p:spTree>
    <p:extLst>
      <p:ext uri="{BB962C8B-B14F-4D97-AF65-F5344CB8AC3E}">
        <p14:creationId xmlns:p14="http://schemas.microsoft.com/office/powerpoint/2010/main" val="119427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9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9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0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99"/>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9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9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97"/>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9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01"/>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0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0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04"/>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4" grpId="1" animBg="1"/>
      <p:bldP spid="195" grpId="0" animBg="1"/>
      <p:bldP spid="195" grpId="1" animBg="1"/>
      <p:bldP spid="196" grpId="0" animBg="1"/>
      <p:bldP spid="196" grpId="1" animBg="1"/>
      <p:bldP spid="201" grpId="0" animBg="1"/>
      <p:bldP spid="201" grpId="1" animBg="1"/>
      <p:bldP spid="202" grpId="0" animBg="1"/>
      <p:bldP spid="20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VoiceCommandContentTile</a:t>
            </a:r>
            <a:endParaRPr lang="en-US" dirty="0"/>
          </a:p>
        </p:txBody>
      </p:sp>
      <p:pic>
        <p:nvPicPr>
          <p:cNvPr id="24" name="Picture 23"/>
          <p:cNvPicPr>
            <a:picLocks noChangeAspect="1"/>
          </p:cNvPicPr>
          <p:nvPr/>
        </p:nvPicPr>
        <p:blipFill rotWithShape="1">
          <a:blip r:embed="rId2"/>
          <a:srcRect b="17506"/>
          <a:stretch/>
        </p:blipFill>
        <p:spPr>
          <a:xfrm>
            <a:off x="702225" y="1468694"/>
            <a:ext cx="3758184" cy="5526465"/>
          </a:xfrm>
          <a:prstGeom prst="rect">
            <a:avLst/>
          </a:prstGeom>
        </p:spPr>
      </p:pic>
      <p:sp>
        <p:nvSpPr>
          <p:cNvPr id="25" name="Text Placeholder 1"/>
          <p:cNvSpPr txBox="1">
            <a:spLocks/>
          </p:cNvSpPr>
          <p:nvPr/>
        </p:nvSpPr>
        <p:spPr>
          <a:xfrm>
            <a:off x="5684837" y="1516062"/>
            <a:ext cx="6777852" cy="449892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err="1" smtClean="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VoiceCommandContentTile</a:t>
            </a:r>
            <a:endParaRPr lang="en-US" sz="2000" dirty="0" smtClean="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endParaRPr>
          </a:p>
          <a:p>
            <a:pPr marL="0" indent="0">
              <a:buFont typeface="Arial" pitchFamily="34" charset="0"/>
              <a:buNone/>
            </a:pPr>
            <a:r>
              <a:rPr lang="en-US" sz="2000" dirty="0" smtClean="0">
                <a:solidFill>
                  <a:srgbClr val="000000"/>
                </a:solidFill>
                <a:highlight>
                  <a:srgbClr val="FFFFFF"/>
                </a:highlight>
                <a:latin typeface="Consolas" panose="020B0609020204030204" pitchFamily="49" charset="0"/>
              </a:rPr>
              <a:t>{</a:t>
            </a:r>
          </a:p>
          <a:p>
            <a:pPr marL="0" indent="0">
              <a:buFont typeface="Arial" pitchFamily="34" charset="0"/>
              <a:buNone/>
            </a:pPr>
            <a:r>
              <a:rPr lang="en-US" sz="2000" dirty="0" smtClean="0">
                <a:solidFill>
                  <a:srgbClr val="0000FF"/>
                </a:solidFill>
                <a:highlight>
                  <a:srgbClr val="FFFFFF"/>
                </a:highlight>
                <a:latin typeface="Consolas" panose="020B0609020204030204" pitchFamily="49" charset="0"/>
              </a:rPr>
              <a:t>  string</a:t>
            </a:r>
            <a:r>
              <a:rPr lang="en-US" sz="2000" dirty="0">
                <a:solidFill>
                  <a:srgbClr val="0000FF"/>
                </a:solidFill>
                <a:highlight>
                  <a:srgbClr val="FFFFFF"/>
                </a:highlight>
                <a:latin typeface="Consolas" panose="020B0609020204030204" pitchFamily="49" charset="0"/>
              </a:rPr>
              <a:t> </a:t>
            </a:r>
            <a:r>
              <a:rPr lang="en-US" sz="2000" dirty="0" smtClean="0">
                <a:solidFill>
                  <a:srgbClr val="0000FF"/>
                </a:solidFill>
                <a:highlight>
                  <a:srgbClr val="FFFFFF"/>
                </a:highlight>
                <a:latin typeface="Consolas" panose="020B0609020204030204" pitchFamily="49" charset="0"/>
              </a:rPr>
              <a:t>   </a:t>
            </a:r>
            <a:r>
              <a:rPr lang="en-US" sz="2000" dirty="0" smtClean="0">
                <a:solidFill>
                  <a:srgbClr val="000000"/>
                </a:solidFill>
                <a:highlight>
                  <a:srgbClr val="FFFFFF"/>
                </a:highlight>
                <a:latin typeface="Consolas" panose="020B0609020204030204" pitchFamily="49" charset="0"/>
              </a:rPr>
              <a:t>Title;</a:t>
            </a:r>
          </a:p>
          <a:p>
            <a:pPr marL="0" indent="0">
              <a:buFont typeface="Arial" pitchFamily="34" charset="0"/>
              <a:buNone/>
            </a:pPr>
            <a:r>
              <a:rPr lang="en-US" sz="2000" dirty="0" smtClean="0">
                <a:solidFill>
                  <a:srgbClr val="0000FF"/>
                </a:solidFill>
                <a:highlight>
                  <a:srgbClr val="FFFFFF"/>
                </a:highlight>
                <a:latin typeface="Consolas" panose="020B0609020204030204" pitchFamily="49" charset="0"/>
              </a:rPr>
              <a:t>  string    </a:t>
            </a:r>
            <a:r>
              <a:rPr lang="en-US" sz="2000" dirty="0" err="1" smtClean="0">
                <a:solidFill>
                  <a:srgbClr val="000000"/>
                </a:solidFill>
                <a:highlight>
                  <a:srgbClr val="FFFFFF"/>
                </a:highlight>
                <a:latin typeface="Consolas" panose="020B0609020204030204" pitchFamily="49" charset="0"/>
              </a:rPr>
              <a:t>TextLine1</a:t>
            </a:r>
            <a:r>
              <a:rPr lang="en-US" sz="2000" dirty="0" smtClean="0">
                <a:solidFill>
                  <a:srgbClr val="000000"/>
                </a:solidFill>
                <a:highlight>
                  <a:srgbClr val="FFFFFF"/>
                </a:highlight>
                <a:latin typeface="Consolas" panose="020B0609020204030204" pitchFamily="49" charset="0"/>
              </a:rPr>
              <a:t>;</a:t>
            </a:r>
          </a:p>
          <a:p>
            <a:pPr marL="0" indent="0">
              <a:buFont typeface="Arial" pitchFamily="34" charset="0"/>
              <a:buNone/>
            </a:pPr>
            <a:r>
              <a:rPr lang="en-US" sz="2000" dirty="0" smtClean="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string </a:t>
            </a:r>
            <a:r>
              <a:rPr lang="en-US" sz="2000" dirty="0" smtClean="0">
                <a:solidFill>
                  <a:srgbClr val="0000FF"/>
                </a:solidFill>
                <a:highlight>
                  <a:srgbClr val="FFFFFF"/>
                </a:highlight>
                <a:latin typeface="Consolas" panose="020B0609020204030204" pitchFamily="49" charset="0"/>
              </a:rPr>
              <a:t>   </a:t>
            </a:r>
            <a:r>
              <a:rPr lang="en-US" sz="2000" dirty="0" err="1" smtClean="0">
                <a:solidFill>
                  <a:srgbClr val="000000"/>
                </a:solidFill>
                <a:highlight>
                  <a:srgbClr val="FFFFFF"/>
                </a:highlight>
                <a:latin typeface="Consolas" panose="020B0609020204030204" pitchFamily="49" charset="0"/>
              </a:rPr>
              <a:t>TextLine2</a:t>
            </a:r>
            <a:r>
              <a:rPr lang="en-US" sz="2000" dirty="0" smtClean="0">
                <a:solidFill>
                  <a:srgbClr val="000000"/>
                </a:solidFill>
                <a:highlight>
                  <a:srgbClr val="FFFFFF"/>
                </a:highlight>
                <a:latin typeface="Consolas" panose="020B0609020204030204" pitchFamily="49" charset="0"/>
              </a:rPr>
              <a:t>;</a:t>
            </a:r>
          </a:p>
          <a:p>
            <a:pPr marL="0" indent="0">
              <a:buFont typeface="Arial" pitchFamily="34" charset="0"/>
              <a:buNone/>
            </a:pPr>
            <a:r>
              <a:rPr lang="en-US" sz="2000" dirty="0" smtClean="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string    </a:t>
            </a:r>
            <a:r>
              <a:rPr lang="en-US" sz="2000" dirty="0" err="1" smtClean="0">
                <a:solidFill>
                  <a:srgbClr val="000000"/>
                </a:solidFill>
                <a:highlight>
                  <a:srgbClr val="FFFFFF"/>
                </a:highlight>
                <a:latin typeface="Consolas" panose="020B0609020204030204" pitchFamily="49" charset="0"/>
              </a:rPr>
              <a:t>TextLine3</a:t>
            </a:r>
            <a:r>
              <a:rPr lang="en-US" sz="2000" dirty="0" smtClean="0">
                <a:solidFill>
                  <a:srgbClr val="000000"/>
                </a:solidFill>
                <a:highlight>
                  <a:srgbClr val="FFFFFF"/>
                </a:highlight>
                <a:latin typeface="Consolas" panose="020B0609020204030204" pitchFamily="49" charset="0"/>
              </a:rPr>
              <a:t>;</a:t>
            </a:r>
          </a:p>
          <a:p>
            <a:pPr marL="0" indent="0">
              <a:buFont typeface="Arial" pitchFamily="34" charset="0"/>
              <a:buNone/>
            </a:pPr>
            <a:r>
              <a:rPr lang="en-US" sz="2000" dirty="0" smtClean="0">
                <a:solidFill>
                  <a:srgbClr val="2B91AF"/>
                </a:solidFill>
                <a:highlight>
                  <a:srgbClr val="FFFFFF"/>
                </a:highlight>
                <a:latin typeface="Consolas" pitchFamily="49" charset="0"/>
                <a:cs typeface="Times New Roman" panose="02020603050405020304" pitchFamily="18" charset="0"/>
              </a:rPr>
              <a:t>  </a:t>
            </a:r>
            <a:r>
              <a:rPr lang="en-US" sz="2000" dirty="0" err="1" smtClean="0">
                <a:solidFill>
                  <a:srgbClr val="2B91AF"/>
                </a:solidFill>
                <a:highlight>
                  <a:srgbClr val="FFFFFF"/>
                </a:highlight>
                <a:latin typeface="Consolas" pitchFamily="49" charset="0"/>
                <a:cs typeface="Times New Roman" panose="02020603050405020304" pitchFamily="18" charset="0"/>
              </a:rPr>
              <a:t>Windows.Storage.</a:t>
            </a:r>
            <a:r>
              <a:rPr lang="en-US" sz="2000" dirty="0" err="1" smtClean="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StorageFile</a:t>
            </a:r>
            <a:r>
              <a:rPr lang="en-US" sz="2000" dirty="0" smtClean="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 </a:t>
            </a:r>
            <a:r>
              <a:rPr lang="en-US" sz="2000" dirty="0" smtClean="0">
                <a:solidFill>
                  <a:srgbClr val="000000"/>
                </a:solidFill>
                <a:highlight>
                  <a:srgbClr val="FFFFFF"/>
                </a:highlight>
                <a:latin typeface="Consolas" panose="020B0609020204030204" pitchFamily="49" charset="0"/>
              </a:rPr>
              <a:t>Icon;</a:t>
            </a:r>
          </a:p>
          <a:p>
            <a:pPr marL="0" indent="0">
              <a:buFont typeface="Arial" pitchFamily="34" charset="0"/>
              <a:buNone/>
            </a:pPr>
            <a:r>
              <a:rPr lang="en-US" sz="2000" dirty="0">
                <a:solidFill>
                  <a:srgbClr val="000000"/>
                </a:solidFill>
                <a:highlight>
                  <a:srgbClr val="FFFFFF"/>
                </a:highlight>
                <a:latin typeface="Consolas" panose="020B0609020204030204" pitchFamily="49" charset="0"/>
              </a:rPr>
              <a:t> </a:t>
            </a:r>
            <a:r>
              <a:rPr lang="en-US" sz="2000" dirty="0" smtClean="0">
                <a:solidFill>
                  <a:srgbClr val="000000"/>
                </a:solidFill>
                <a:highlight>
                  <a:srgbClr val="FFFFFF"/>
                </a:highlight>
                <a:latin typeface="Consolas" panose="020B0609020204030204" pitchFamily="49" charset="0"/>
              </a:rPr>
              <a:t> </a:t>
            </a:r>
            <a:r>
              <a:rPr lang="en-US" sz="2000" dirty="0" err="1" smtClean="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VoiceCommandContentTileType</a:t>
            </a:r>
            <a:r>
              <a:rPr lang="en-US" sz="2000" dirty="0" smtClean="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 </a:t>
            </a:r>
            <a:r>
              <a:rPr lang="en-US" sz="2000" dirty="0" err="1" smtClean="0">
                <a:solidFill>
                  <a:srgbClr val="000000"/>
                </a:solidFill>
                <a:highlight>
                  <a:srgbClr val="FFFFFF"/>
                </a:highlight>
                <a:latin typeface="Consolas" panose="020B0609020204030204" pitchFamily="49" charset="0"/>
              </a:rPr>
              <a:t>ContentTileType</a:t>
            </a:r>
            <a:r>
              <a:rPr lang="en-US" sz="2000" dirty="0" smtClean="0">
                <a:solidFill>
                  <a:srgbClr val="000000"/>
                </a:solidFill>
                <a:highlight>
                  <a:srgbClr val="FFFFFF"/>
                </a:highlight>
                <a:latin typeface="Consolas" panose="020B0609020204030204" pitchFamily="49" charset="0"/>
              </a:rPr>
              <a:t>;</a:t>
            </a:r>
          </a:p>
          <a:p>
            <a:pPr marL="0" indent="0">
              <a:buFont typeface="Arial" pitchFamily="34" charset="0"/>
              <a:buNone/>
            </a:pPr>
            <a:r>
              <a:rPr lang="en-US" sz="2000" dirty="0" smtClean="0">
                <a:solidFill>
                  <a:srgbClr val="0000FF"/>
                </a:solidFill>
                <a:highlight>
                  <a:srgbClr val="FFFFFF"/>
                </a:highlight>
                <a:latin typeface="Consolas" panose="020B0609020204030204" pitchFamily="49" charset="0"/>
              </a:rPr>
              <a:t>  string    </a:t>
            </a:r>
            <a:r>
              <a:rPr lang="en-US" sz="2000" dirty="0" err="1">
                <a:solidFill>
                  <a:srgbClr val="000000"/>
                </a:solidFill>
                <a:highlight>
                  <a:srgbClr val="FFFFFF"/>
                </a:highlight>
                <a:latin typeface="Consolas" panose="020B0609020204030204" pitchFamily="49" charset="0"/>
              </a:rPr>
              <a:t>AppLaunchArgument</a:t>
            </a:r>
            <a:r>
              <a:rPr lang="en-US" sz="2000" dirty="0" smtClean="0">
                <a:solidFill>
                  <a:srgbClr val="000000"/>
                </a:solidFill>
                <a:highlight>
                  <a:srgbClr val="FFFFFF"/>
                </a:highlight>
                <a:latin typeface="Consolas" panose="020B0609020204030204" pitchFamily="49" charset="0"/>
              </a:rPr>
              <a:t>;</a:t>
            </a:r>
          </a:p>
          <a:p>
            <a:pPr marL="0" indent="0">
              <a:buFont typeface="Arial" pitchFamily="34" charset="0"/>
              <a:buNone/>
            </a:pPr>
            <a:r>
              <a:rPr lang="en-US" sz="2000" dirty="0">
                <a:solidFill>
                  <a:srgbClr val="000000"/>
                </a:solidFill>
                <a:highlight>
                  <a:srgbClr val="FFFFFF"/>
                </a:highlight>
                <a:latin typeface="Consolas" panose="020B0609020204030204" pitchFamily="49" charset="0"/>
              </a:rPr>
              <a:t> </a:t>
            </a:r>
            <a:r>
              <a:rPr lang="en-US" sz="2000" dirty="0" smtClean="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string    </a:t>
            </a:r>
            <a:r>
              <a:rPr lang="en-US" sz="2000" dirty="0" err="1">
                <a:solidFill>
                  <a:srgbClr val="000000"/>
                </a:solidFill>
                <a:highlight>
                  <a:srgbClr val="FFFFFF"/>
                </a:highlight>
                <a:latin typeface="Consolas" panose="020B0609020204030204" pitchFamily="49" charset="0"/>
              </a:rPr>
              <a:t>AppContext</a:t>
            </a:r>
            <a:r>
              <a:rPr lang="en-US" sz="2000" dirty="0" smtClean="0">
                <a:solidFill>
                  <a:srgbClr val="000000"/>
                </a:solidFill>
                <a:highlight>
                  <a:srgbClr val="FFFFFF"/>
                </a:highlight>
                <a:latin typeface="Consolas" panose="020B0609020204030204" pitchFamily="49" charset="0"/>
              </a:rPr>
              <a:t>;</a:t>
            </a:r>
          </a:p>
          <a:p>
            <a:pPr marL="0" indent="0">
              <a:buFont typeface="Arial" pitchFamily="34" charset="0"/>
              <a:buNone/>
            </a:pPr>
            <a:r>
              <a:rPr lang="en-US" sz="2000" dirty="0" smtClean="0">
                <a:solidFill>
                  <a:srgbClr val="000000"/>
                </a:solidFill>
                <a:highlight>
                  <a:srgbClr val="FFFFFF"/>
                </a:highlight>
                <a:latin typeface="Consolas" panose="020B0609020204030204" pitchFamily="49" charset="0"/>
              </a:rPr>
              <a:t>}</a:t>
            </a:r>
          </a:p>
          <a:p>
            <a:pPr marL="0" indent="0">
              <a:buFont typeface="Arial" pitchFamily="34" charset="0"/>
              <a:buNone/>
            </a:pPr>
            <a:endParaRPr lang="en-US" sz="2000" dirty="0" smtClean="0">
              <a:solidFill>
                <a:srgbClr val="000000"/>
              </a:solidFill>
              <a:highlight>
                <a:srgbClr val="FFFFFF"/>
              </a:highlight>
              <a:latin typeface="Consolas" panose="020B0609020204030204" pitchFamily="49" charset="0"/>
            </a:endParaRPr>
          </a:p>
          <a:p>
            <a:pPr marL="0" indent="0">
              <a:buFont typeface="Arial" pitchFamily="34" charset="0"/>
              <a:buNone/>
            </a:pPr>
            <a:r>
              <a:rPr lang="en-US" sz="1850" dirty="0" smtClean="0">
                <a:solidFill>
                  <a:srgbClr val="000000"/>
                </a:solidFill>
                <a:highlight>
                  <a:srgbClr val="FFFFFF"/>
                </a:highlight>
                <a:latin typeface="Consolas" panose="020B0609020204030204" pitchFamily="49" charset="0"/>
              </a:rPr>
              <a:t>    </a:t>
            </a:r>
          </a:p>
        </p:txBody>
      </p:sp>
      <p:sp>
        <p:nvSpPr>
          <p:cNvPr id="26" name="TextBox 25"/>
          <p:cNvSpPr txBox="1"/>
          <p:nvPr/>
        </p:nvSpPr>
        <p:spPr>
          <a:xfrm>
            <a:off x="1287500" y="2269834"/>
            <a:ext cx="3015989" cy="553998"/>
          </a:xfrm>
          <a:prstGeom prst="rect">
            <a:avLst/>
          </a:prstGeom>
          <a:noFill/>
          <a:ln>
            <a:noFill/>
          </a:ln>
        </p:spPr>
        <p:txBody>
          <a:bodyPr wrap="square" lIns="0" tIns="0" rIns="0" bIns="0" rtlCol="0">
            <a:spAutoFit/>
          </a:bodyPr>
          <a:lstStyle/>
          <a:p>
            <a:r>
              <a:rPr lang="en-US" dirty="0">
                <a:solidFill>
                  <a:srgbClr val="404040"/>
                </a:solidFill>
                <a:cs typeface="Segoe UI" panose="020B0502040204020203" pitchFamily="34" charset="0"/>
              </a:rPr>
              <a:t>Which one do you want to add to your trip?</a:t>
            </a:r>
          </a:p>
        </p:txBody>
      </p:sp>
      <p:sp>
        <p:nvSpPr>
          <p:cNvPr id="27" name="Rectangle 26"/>
          <p:cNvSpPr/>
          <p:nvPr/>
        </p:nvSpPr>
        <p:spPr>
          <a:xfrm>
            <a:off x="1299050" y="3039578"/>
            <a:ext cx="820503" cy="1081638"/>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04040"/>
              </a:solidFill>
            </a:endParaRPr>
          </a:p>
        </p:txBody>
      </p:sp>
      <p:grpSp>
        <p:nvGrpSpPr>
          <p:cNvPr id="28" name="Group 27"/>
          <p:cNvGrpSpPr/>
          <p:nvPr/>
        </p:nvGrpSpPr>
        <p:grpSpPr>
          <a:xfrm>
            <a:off x="2146372" y="3040062"/>
            <a:ext cx="2815306" cy="1019376"/>
            <a:chOff x="6289183" y="2210036"/>
            <a:chExt cx="2370491" cy="1019376"/>
          </a:xfrm>
        </p:grpSpPr>
        <p:sp>
          <p:nvSpPr>
            <p:cNvPr id="29" name="Rectangle 28"/>
            <p:cNvSpPr/>
            <p:nvPr/>
          </p:nvSpPr>
          <p:spPr>
            <a:xfrm>
              <a:off x="6289183" y="2210036"/>
              <a:ext cx="2370491" cy="369332"/>
            </a:xfrm>
            <a:prstGeom prst="rect">
              <a:avLst/>
            </a:prstGeom>
          </p:spPr>
          <p:txBody>
            <a:bodyPr wrap="square">
              <a:spAutoFit/>
            </a:bodyPr>
            <a:lstStyle/>
            <a:p>
              <a:r>
                <a:rPr lang="en-US" dirty="0" smtClean="0">
                  <a:solidFill>
                    <a:srgbClr val="404040"/>
                  </a:solidFill>
                  <a:cs typeface="Segoe UI" panose="020B0502040204020203" pitchFamily="34" charset="0"/>
                </a:rPr>
                <a:t>Title Name</a:t>
              </a:r>
              <a:endParaRPr lang="en-US" dirty="0">
                <a:solidFill>
                  <a:srgbClr val="404040"/>
                </a:solidFill>
                <a:cs typeface="Segoe UI" panose="020B0502040204020203" pitchFamily="34" charset="0"/>
              </a:endParaRPr>
            </a:p>
          </p:txBody>
        </p:sp>
        <p:sp>
          <p:nvSpPr>
            <p:cNvPr id="30" name="Rectangle 29"/>
            <p:cNvSpPr/>
            <p:nvPr/>
          </p:nvSpPr>
          <p:spPr>
            <a:xfrm>
              <a:off x="6295442" y="2490748"/>
              <a:ext cx="1760343" cy="738664"/>
            </a:xfrm>
            <a:prstGeom prst="rect">
              <a:avLst/>
            </a:prstGeom>
          </p:spPr>
          <p:txBody>
            <a:bodyPr wrap="square">
              <a:spAutoFit/>
            </a:bodyPr>
            <a:lstStyle/>
            <a:p>
              <a:r>
                <a:rPr lang="en-US" altLang="ko" sz="1400" dirty="0" smtClean="0">
                  <a:solidFill>
                    <a:srgbClr val="7F7F7F"/>
                  </a:solidFill>
                  <a:cs typeface="Segoe UI" panose="020B0502040204020203" pitchFamily="34" charset="0"/>
                </a:rPr>
                <a:t>Text Line One</a:t>
              </a:r>
            </a:p>
            <a:p>
              <a:r>
                <a:rPr lang="en-US" sz="1400" dirty="0" smtClean="0">
                  <a:solidFill>
                    <a:srgbClr val="7F7F7F"/>
                  </a:solidFill>
                  <a:cs typeface="Segoe UI" panose="020B0502040204020203" pitchFamily="34" charset="0"/>
                </a:rPr>
                <a:t>Text Line Two</a:t>
              </a:r>
            </a:p>
            <a:p>
              <a:r>
                <a:rPr lang="en-US" sz="1400" dirty="0" smtClean="0">
                  <a:solidFill>
                    <a:srgbClr val="7F7F7F"/>
                  </a:solidFill>
                  <a:cs typeface="Segoe UI" panose="020B0502040204020203" pitchFamily="34" charset="0"/>
                </a:rPr>
                <a:t>Text Line Three</a:t>
              </a:r>
              <a:endParaRPr lang="en-US" sz="1400" dirty="0">
                <a:solidFill>
                  <a:srgbClr val="7F7F7F"/>
                </a:solidFill>
                <a:cs typeface="Segoe UI" panose="020B0502040204020203" pitchFamily="34" charset="0"/>
              </a:endParaRPr>
            </a:p>
          </p:txBody>
        </p:sp>
      </p:grpSp>
      <p:sp>
        <p:nvSpPr>
          <p:cNvPr id="31" name="Rectangle 30"/>
          <p:cNvSpPr/>
          <p:nvPr/>
        </p:nvSpPr>
        <p:spPr>
          <a:xfrm>
            <a:off x="2179269" y="3079677"/>
            <a:ext cx="2065202" cy="272637"/>
          </a:xfrm>
          <a:prstGeom prst="rect">
            <a:avLst/>
          </a:prstGeom>
          <a:noFill/>
          <a:ln w="19050">
            <a:solidFill>
              <a:srgbClr val="79ADD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2" name="Rectangle 31"/>
          <p:cNvSpPr/>
          <p:nvPr/>
        </p:nvSpPr>
        <p:spPr>
          <a:xfrm>
            <a:off x="2179269" y="3344862"/>
            <a:ext cx="2065202" cy="247527"/>
          </a:xfrm>
          <a:prstGeom prst="rect">
            <a:avLst/>
          </a:prstGeom>
          <a:noFill/>
          <a:ln w="19050">
            <a:solidFill>
              <a:srgbClr val="79ADD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3" name="Rectangle 32"/>
          <p:cNvSpPr/>
          <p:nvPr/>
        </p:nvSpPr>
        <p:spPr>
          <a:xfrm>
            <a:off x="1258351" y="3006733"/>
            <a:ext cx="895453" cy="1176329"/>
          </a:xfrm>
          <a:prstGeom prst="rect">
            <a:avLst/>
          </a:prstGeom>
          <a:noFill/>
          <a:ln w="19050">
            <a:solidFill>
              <a:srgbClr val="79ADD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34" name="Straight Arrow Connector 33"/>
          <p:cNvCxnSpPr/>
          <p:nvPr/>
        </p:nvCxnSpPr>
        <p:spPr>
          <a:xfrm flipH="1">
            <a:off x="4262500" y="2408409"/>
            <a:ext cx="1823136" cy="796263"/>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4228535" y="2796433"/>
            <a:ext cx="1857100" cy="675407"/>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237037" y="3134136"/>
            <a:ext cx="1842303" cy="537096"/>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4228533" y="3387667"/>
            <a:ext cx="1842303" cy="537096"/>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2146370" y="3791781"/>
            <a:ext cx="3924466" cy="386513"/>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2179269" y="3573462"/>
            <a:ext cx="2065202" cy="247527"/>
          </a:xfrm>
          <a:prstGeom prst="rect">
            <a:avLst/>
          </a:prstGeom>
          <a:noFill/>
          <a:ln w="19050">
            <a:solidFill>
              <a:srgbClr val="79ADD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2" name="Rectangle 51"/>
          <p:cNvSpPr/>
          <p:nvPr/>
        </p:nvSpPr>
        <p:spPr>
          <a:xfrm>
            <a:off x="2179269" y="3802062"/>
            <a:ext cx="2065202" cy="247527"/>
          </a:xfrm>
          <a:prstGeom prst="rect">
            <a:avLst/>
          </a:prstGeom>
          <a:noFill/>
          <a:ln w="19050">
            <a:solidFill>
              <a:srgbClr val="79ADD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54" name="Group 53"/>
          <p:cNvGrpSpPr/>
          <p:nvPr/>
        </p:nvGrpSpPr>
        <p:grpSpPr>
          <a:xfrm>
            <a:off x="2441058" y="1637690"/>
            <a:ext cx="397620" cy="495683"/>
            <a:chOff x="3705225" y="3810839"/>
            <a:chExt cx="304979" cy="380196"/>
          </a:xfrm>
        </p:grpSpPr>
        <p:sp>
          <p:nvSpPr>
            <p:cNvPr id="55" name="Oval 54"/>
            <p:cNvSpPr/>
            <p:nvPr/>
          </p:nvSpPr>
          <p:spPr bwMode="auto">
            <a:xfrm>
              <a:off x="3705225" y="3849730"/>
              <a:ext cx="304979" cy="3049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6" name="TextBox 55"/>
            <p:cNvSpPr txBox="1"/>
            <p:nvPr/>
          </p:nvSpPr>
          <p:spPr>
            <a:xfrm>
              <a:off x="3803477" y="3810839"/>
              <a:ext cx="147562" cy="380196"/>
            </a:xfrm>
            <a:prstGeom prst="rect">
              <a:avLst/>
            </a:prstGeom>
            <a:noFill/>
            <a:ln>
              <a:noFill/>
            </a:ln>
          </p:spPr>
          <p:txBody>
            <a:bodyPr wrap="square" lIns="0" tIns="0" rIns="0" bIns="0" rtlCol="0">
              <a:spAutoFit/>
            </a:bodyPr>
            <a:lstStyle/>
            <a:p>
              <a:r>
                <a:rPr lang="en-US" sz="3200" dirty="0" smtClean="0">
                  <a:solidFill>
                    <a:srgbClr val="FF8C00"/>
                  </a:solidFill>
                  <a:latin typeface="Mistral" panose="03090702030407020403" pitchFamily="66" charset="0"/>
                  <a:cs typeface="Segoe UI" panose="020B0502040204020203" pitchFamily="34" charset="0"/>
                </a:rPr>
                <a:t>A</a:t>
              </a:r>
              <a:endParaRPr lang="en-US" sz="3200" dirty="0">
                <a:solidFill>
                  <a:srgbClr val="FF8C00"/>
                </a:solidFill>
                <a:latin typeface="Mistral" panose="03090702030407020403" pitchFamily="66" charset="0"/>
                <a:cs typeface="Segoe UI" panose="020B0502040204020203" pitchFamily="34" charset="0"/>
              </a:endParaRPr>
            </a:p>
          </p:txBody>
        </p:sp>
      </p:grpSp>
      <p:pic>
        <p:nvPicPr>
          <p:cNvPr id="57" name="Picture 56"/>
          <p:cNvPicPr>
            <a:picLocks noChangeAspect="1"/>
          </p:cNvPicPr>
          <p:nvPr/>
        </p:nvPicPr>
        <p:blipFill>
          <a:blip r:embed="rId3"/>
          <a:stretch>
            <a:fillRect/>
          </a:stretch>
        </p:blipFill>
        <p:spPr>
          <a:xfrm>
            <a:off x="1299050" y="3039578"/>
            <a:ext cx="836428" cy="1078992"/>
          </a:xfrm>
          <a:prstGeom prst="rect">
            <a:avLst/>
          </a:prstGeom>
        </p:spPr>
      </p:pic>
      <p:cxnSp>
        <p:nvCxnSpPr>
          <p:cNvPr id="58" name="Straight Arrow Connector 57"/>
          <p:cNvCxnSpPr>
            <a:endCxn id="59" idx="6"/>
          </p:cNvCxnSpPr>
          <p:nvPr/>
        </p:nvCxnSpPr>
        <p:spPr>
          <a:xfrm flipH="1" flipV="1">
            <a:off x="2346682" y="3606859"/>
            <a:ext cx="3718855" cy="808617"/>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1892423" y="3379729"/>
            <a:ext cx="454259" cy="454259"/>
          </a:xfrm>
          <a:prstGeom prst="ellipse">
            <a:avLst/>
          </a:prstGeom>
          <a:solidFill>
            <a:schemeClr val="tx2">
              <a:lumMod val="20000"/>
              <a:lumOff val="8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52107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4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5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33"/>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5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animBg="1"/>
      <p:bldP spid="32" grpId="1" animBg="1"/>
      <p:bldP spid="33" grpId="0" animBg="1"/>
      <p:bldP spid="33" grpId="1" animBg="1"/>
      <p:bldP spid="51" grpId="0" animBg="1"/>
      <p:bldP spid="51" grpId="1" animBg="1"/>
      <p:bldP spid="52" grpId="0" animBg="1"/>
      <p:bldP spid="52" grpId="1" animBg="1"/>
      <p:bldP spid="59" grpId="0" animBg="1"/>
      <p:bldP spid="5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4" name="Picture 183"/>
          <p:cNvPicPr>
            <a:picLocks noChangeAspect="1"/>
          </p:cNvPicPr>
          <p:nvPr/>
        </p:nvPicPr>
        <p:blipFill>
          <a:blip r:embed="rId3"/>
          <a:stretch>
            <a:fillRect/>
          </a:stretch>
        </p:blipFill>
        <p:spPr>
          <a:xfrm>
            <a:off x="6400875" y="1696029"/>
            <a:ext cx="2451931" cy="4370832"/>
          </a:xfrm>
          <a:prstGeom prst="rect">
            <a:avLst/>
          </a:prstGeom>
        </p:spPr>
      </p:pic>
      <p:sp>
        <p:nvSpPr>
          <p:cNvPr id="185" name="TextBox 184"/>
          <p:cNvSpPr txBox="1"/>
          <p:nvPr/>
        </p:nvSpPr>
        <p:spPr>
          <a:xfrm>
            <a:off x="6817171" y="2237101"/>
            <a:ext cx="1906905" cy="338554"/>
          </a:xfrm>
          <a:prstGeom prst="rect">
            <a:avLst/>
          </a:prstGeom>
          <a:noFill/>
          <a:ln>
            <a:noFill/>
          </a:ln>
        </p:spPr>
        <p:txBody>
          <a:bodyPr wrap="square" lIns="0" tIns="0" rIns="0" bIns="0" rtlCol="0">
            <a:spAutoFit/>
          </a:bodyPr>
          <a:lstStyle/>
          <a:p>
            <a:r>
              <a:rPr lang="en-US" sz="1100" dirty="0" smtClean="0">
                <a:solidFill>
                  <a:prstClr val="black"/>
                </a:solidFill>
                <a:latin typeface="Segoe UI" panose="020B0502040204020203" pitchFamily="34" charset="0"/>
                <a:cs typeface="Segoe UI" panose="020B0502040204020203" pitchFamily="34" charset="0"/>
              </a:rPr>
              <a:t>Check in at “</a:t>
            </a:r>
            <a:r>
              <a:rPr lang="en-US" sz="1100" dirty="0" err="1" smtClean="0">
                <a:solidFill>
                  <a:prstClr val="black"/>
                </a:solidFill>
                <a:latin typeface="Segoe UI" panose="020B0502040204020203" pitchFamily="34" charset="0"/>
                <a:cs typeface="Segoe UI" panose="020B0502040204020203" pitchFamily="34" charset="0"/>
              </a:rPr>
              <a:t>CoffeShop</a:t>
            </a:r>
            <a:r>
              <a:rPr lang="en-US" sz="1100" dirty="0">
                <a:solidFill>
                  <a:prstClr val="black"/>
                </a:solidFill>
                <a:latin typeface="Segoe UI" panose="020B0502040204020203" pitchFamily="34" charset="0"/>
                <a:cs typeface="Segoe UI" panose="020B0502040204020203" pitchFamily="34" charset="0"/>
              </a:rPr>
              <a:t> </a:t>
            </a:r>
            <a:r>
              <a:rPr lang="en-US" sz="1100" dirty="0" smtClean="0">
                <a:solidFill>
                  <a:prstClr val="black"/>
                </a:solidFill>
                <a:latin typeface="Segoe UI" panose="020B0502040204020203" pitchFamily="34" charset="0"/>
                <a:cs typeface="Segoe UI" panose="020B0502040204020203" pitchFamily="34" charset="0"/>
              </a:rPr>
              <a:t>on 5</a:t>
            </a:r>
            <a:r>
              <a:rPr lang="en-US" sz="1100" baseline="30000" dirty="0" smtClean="0">
                <a:solidFill>
                  <a:prstClr val="black"/>
                </a:solidFill>
                <a:latin typeface="Segoe UI" panose="020B0502040204020203" pitchFamily="34" charset="0"/>
                <a:cs typeface="Segoe UI" panose="020B0502040204020203" pitchFamily="34" charset="0"/>
              </a:rPr>
              <a:t>th</a:t>
            </a:r>
            <a:r>
              <a:rPr lang="en-US" sz="1100" dirty="0" smtClean="0">
                <a:solidFill>
                  <a:prstClr val="black"/>
                </a:solidFill>
                <a:latin typeface="Segoe UI" panose="020B0502040204020203" pitchFamily="34" charset="0"/>
                <a:cs typeface="Segoe UI" panose="020B0502040204020203" pitchFamily="34" charset="0"/>
              </a:rPr>
              <a:t> Ave?”</a:t>
            </a:r>
            <a:endParaRPr lang="en-US" sz="1100" dirty="0">
              <a:solidFill>
                <a:prstClr val="black"/>
              </a:solidFill>
              <a:latin typeface="Segoe UI" panose="020B0502040204020203" pitchFamily="34" charset="0"/>
              <a:cs typeface="Segoe UI" panose="020B0502040204020203" pitchFamily="34" charset="0"/>
            </a:endParaRPr>
          </a:p>
        </p:txBody>
      </p:sp>
      <p:sp>
        <p:nvSpPr>
          <p:cNvPr id="196" name="Rectangle 195"/>
          <p:cNvSpPr/>
          <p:nvPr/>
        </p:nvSpPr>
        <p:spPr>
          <a:xfrm>
            <a:off x="6735404" y="5819281"/>
            <a:ext cx="607859" cy="200055"/>
          </a:xfrm>
          <a:prstGeom prst="rect">
            <a:avLst/>
          </a:prstGeom>
        </p:spPr>
        <p:txBody>
          <a:bodyPr wrap="none">
            <a:spAutoFit/>
          </a:bodyPr>
          <a:lstStyle/>
          <a:p>
            <a:r>
              <a:rPr lang="en-US" sz="700" dirty="0" smtClean="0">
                <a:solidFill>
                  <a:prstClr val="white"/>
                </a:solidFill>
                <a:latin typeface="Segoe UI" panose="020B0502040204020203" pitchFamily="34" charset="0"/>
                <a:cs typeface="Segoe UI" panose="020B0502040204020203" pitchFamily="34" charset="0"/>
              </a:rPr>
              <a:t>Listening…</a:t>
            </a:r>
            <a:endParaRPr lang="en-US" sz="700" dirty="0">
              <a:solidFill>
                <a:prstClr val="white"/>
              </a:solidFill>
              <a:latin typeface="Segoe UI" panose="020B0502040204020203" pitchFamily="34" charset="0"/>
              <a:cs typeface="Segoe UI" panose="020B0502040204020203" pitchFamily="34" charset="0"/>
            </a:endParaRPr>
          </a:p>
        </p:txBody>
      </p:sp>
      <p:sp>
        <p:nvSpPr>
          <p:cNvPr id="104" name="TextBox 103"/>
          <p:cNvSpPr txBox="1"/>
          <p:nvPr/>
        </p:nvSpPr>
        <p:spPr>
          <a:xfrm>
            <a:off x="3883752" y="2122722"/>
            <a:ext cx="1906905" cy="169277"/>
          </a:xfrm>
          <a:prstGeom prst="rect">
            <a:avLst/>
          </a:prstGeom>
          <a:noFill/>
          <a:ln>
            <a:noFill/>
          </a:ln>
        </p:spPr>
        <p:txBody>
          <a:bodyPr wrap="square" lIns="0" tIns="0" rIns="0" bIns="0" rtlCol="0">
            <a:spAutoFit/>
          </a:bodyPr>
          <a:lstStyle/>
          <a:p>
            <a:r>
              <a:rPr lang="en-US" sz="1100" dirty="0" smtClean="0">
                <a:solidFill>
                  <a:prstClr val="black"/>
                </a:solidFill>
                <a:latin typeface="Segoe UI" panose="020B0502040204020203" pitchFamily="34" charset="0"/>
                <a:cs typeface="Segoe UI" panose="020B0502040204020203" pitchFamily="34" charset="0"/>
              </a:rPr>
              <a:t>Cancel this trip?</a:t>
            </a:r>
            <a:endParaRPr lang="en-US" sz="1100" dirty="0">
              <a:solidFill>
                <a:prstClr val="black"/>
              </a:solidFill>
              <a:latin typeface="Segoe UI" panose="020B0502040204020203" pitchFamily="34" charset="0"/>
              <a:cs typeface="Segoe UI" panose="020B0502040204020203" pitchFamily="34" charset="0"/>
            </a:endParaRPr>
          </a:p>
        </p:txBody>
      </p:sp>
      <p:sp>
        <p:nvSpPr>
          <p:cNvPr id="105" name="Rectangle 104"/>
          <p:cNvSpPr/>
          <p:nvPr/>
        </p:nvSpPr>
        <p:spPr>
          <a:xfrm>
            <a:off x="3788088" y="5704903"/>
            <a:ext cx="607859" cy="200055"/>
          </a:xfrm>
          <a:prstGeom prst="rect">
            <a:avLst/>
          </a:prstGeom>
        </p:spPr>
        <p:txBody>
          <a:bodyPr wrap="none">
            <a:spAutoFit/>
          </a:bodyPr>
          <a:lstStyle/>
          <a:p>
            <a:r>
              <a:rPr lang="en-US" sz="700" dirty="0" smtClean="0">
                <a:solidFill>
                  <a:prstClr val="white"/>
                </a:solidFill>
                <a:latin typeface="Segoe UI" panose="020B0502040204020203" pitchFamily="34" charset="0"/>
                <a:cs typeface="Segoe UI" panose="020B0502040204020203" pitchFamily="34" charset="0"/>
              </a:rPr>
              <a:t>Listening…</a:t>
            </a:r>
            <a:endParaRPr lang="en-US" sz="700" dirty="0">
              <a:solidFill>
                <a:prstClr val="white"/>
              </a:solidFill>
              <a:latin typeface="Segoe UI" panose="020B0502040204020203" pitchFamily="34" charset="0"/>
              <a:cs typeface="Segoe UI" panose="020B0502040204020203" pitchFamily="34" charset="0"/>
            </a:endParaRPr>
          </a:p>
        </p:txBody>
      </p:sp>
      <p:grpSp>
        <p:nvGrpSpPr>
          <p:cNvPr id="106" name="Group 105"/>
          <p:cNvGrpSpPr/>
          <p:nvPr/>
        </p:nvGrpSpPr>
        <p:grpSpPr>
          <a:xfrm>
            <a:off x="3884768" y="2446094"/>
            <a:ext cx="1794701" cy="429241"/>
            <a:chOff x="3772471" y="2317250"/>
            <a:chExt cx="1794701" cy="429241"/>
          </a:xfrm>
        </p:grpSpPr>
        <p:grpSp>
          <p:nvGrpSpPr>
            <p:cNvPr id="107" name="Group 106"/>
            <p:cNvGrpSpPr/>
            <p:nvPr/>
          </p:nvGrpSpPr>
          <p:grpSpPr>
            <a:xfrm>
              <a:off x="4184471" y="2317250"/>
              <a:ext cx="1382701" cy="369417"/>
              <a:chOff x="4911612" y="9334755"/>
              <a:chExt cx="1382701" cy="369417"/>
            </a:xfrm>
          </p:grpSpPr>
          <p:sp>
            <p:nvSpPr>
              <p:cNvPr id="109" name="Rectangle 108"/>
              <p:cNvSpPr/>
              <p:nvPr/>
            </p:nvSpPr>
            <p:spPr>
              <a:xfrm>
                <a:off x="4911612" y="9504117"/>
                <a:ext cx="744114" cy="200055"/>
              </a:xfrm>
              <a:prstGeom prst="rect">
                <a:avLst/>
              </a:prstGeom>
            </p:spPr>
            <p:txBody>
              <a:bodyPr wrap="none">
                <a:spAutoFit/>
              </a:bodyPr>
              <a:lstStyle/>
              <a:p>
                <a:r>
                  <a:rPr lang="en-US" sz="700" dirty="0" smtClean="0">
                    <a:solidFill>
                      <a:prstClr val="white">
                        <a:lumMod val="50000"/>
                      </a:prstClr>
                    </a:solidFill>
                    <a:latin typeface="Segoe UI" panose="020B0502040204020203" pitchFamily="34" charset="0"/>
                    <a:cs typeface="Segoe UI" panose="020B0502040204020203" pitchFamily="34" charset="0"/>
                  </a:rPr>
                  <a:t>May 14</a:t>
                </a:r>
                <a:r>
                  <a:rPr lang="en-US" sz="700" baseline="30000" dirty="0" smtClean="0">
                    <a:solidFill>
                      <a:prstClr val="white">
                        <a:lumMod val="50000"/>
                      </a:prstClr>
                    </a:solidFill>
                    <a:latin typeface="Segoe UI" panose="020B0502040204020203" pitchFamily="34" charset="0"/>
                    <a:cs typeface="Segoe UI" panose="020B0502040204020203" pitchFamily="34" charset="0"/>
                  </a:rPr>
                  <a:t>th</a:t>
                </a:r>
                <a:r>
                  <a:rPr lang="en-US" sz="700" dirty="0" smtClean="0">
                    <a:solidFill>
                      <a:prstClr val="white">
                        <a:lumMod val="50000"/>
                      </a:prstClr>
                    </a:solidFill>
                    <a:latin typeface="Segoe UI" panose="020B0502040204020203" pitchFamily="34" charset="0"/>
                    <a:cs typeface="Segoe UI" panose="020B0502040204020203" pitchFamily="34" charset="0"/>
                  </a:rPr>
                  <a:t> 2015</a:t>
                </a:r>
                <a:endParaRPr lang="en-US" sz="700" dirty="0">
                  <a:solidFill>
                    <a:prstClr val="white">
                      <a:lumMod val="50000"/>
                    </a:prstClr>
                  </a:solidFill>
                  <a:latin typeface="Segoe UI" panose="020B0502040204020203" pitchFamily="34" charset="0"/>
                  <a:cs typeface="Segoe UI" panose="020B0502040204020203" pitchFamily="34" charset="0"/>
                </a:endParaRPr>
              </a:p>
            </p:txBody>
          </p:sp>
          <p:sp>
            <p:nvSpPr>
              <p:cNvPr id="110" name="Rectangle 109"/>
              <p:cNvSpPr/>
              <p:nvPr/>
            </p:nvSpPr>
            <p:spPr>
              <a:xfrm>
                <a:off x="4912203" y="9334755"/>
                <a:ext cx="1382110" cy="230832"/>
              </a:xfrm>
              <a:prstGeom prst="rect">
                <a:avLst/>
              </a:prstGeom>
            </p:spPr>
            <p:txBody>
              <a:bodyPr wrap="none">
                <a:spAutoFit/>
              </a:bodyPr>
              <a:lstStyle/>
              <a:p>
                <a:r>
                  <a:rPr lang="en-US" sz="900" dirty="0" smtClean="0">
                    <a:solidFill>
                      <a:prstClr val="black"/>
                    </a:solidFill>
                    <a:latin typeface="Segoe UI" panose="020B0502040204020203" pitchFamily="34" charset="0"/>
                    <a:cs typeface="Segoe UI" panose="020B0502040204020203" pitchFamily="34" charset="0"/>
                  </a:rPr>
                  <a:t>Vegas Tech Conference</a:t>
                </a:r>
                <a:endParaRPr lang="en-US" sz="900" dirty="0">
                  <a:solidFill>
                    <a:prstClr val="black"/>
                  </a:solidFill>
                  <a:latin typeface="Segoe UI" panose="020B0502040204020203" pitchFamily="34" charset="0"/>
                  <a:cs typeface="Segoe UI" panose="020B0502040204020203" pitchFamily="34" charset="0"/>
                </a:endParaRPr>
              </a:p>
            </p:txBody>
          </p:sp>
        </p:grpSp>
        <p:sp>
          <p:nvSpPr>
            <p:cNvPr id="108" name="Rectangle 107"/>
            <p:cNvSpPr/>
            <p:nvPr/>
          </p:nvSpPr>
          <p:spPr>
            <a:xfrm>
              <a:off x="3772471" y="2317518"/>
              <a:ext cx="428973" cy="428973"/>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11" name="Group 110"/>
          <p:cNvGrpSpPr/>
          <p:nvPr/>
        </p:nvGrpSpPr>
        <p:grpSpPr>
          <a:xfrm>
            <a:off x="3883753" y="3045572"/>
            <a:ext cx="1941912" cy="215444"/>
            <a:chOff x="5731480" y="2882573"/>
            <a:chExt cx="1941912" cy="215444"/>
          </a:xfrm>
        </p:grpSpPr>
        <p:sp>
          <p:nvSpPr>
            <p:cNvPr id="112" name="TextBox 111"/>
            <p:cNvSpPr txBox="1"/>
            <p:nvPr/>
          </p:nvSpPr>
          <p:spPr>
            <a:xfrm>
              <a:off x="5731480" y="2882573"/>
              <a:ext cx="931053" cy="215444"/>
            </a:xfrm>
            <a:prstGeom prst="rect">
              <a:avLst/>
            </a:prstGeom>
            <a:solidFill>
              <a:srgbClr val="5AACEB"/>
            </a:solidFill>
            <a:ln>
              <a:noFill/>
            </a:ln>
          </p:spPr>
          <p:txBody>
            <a:bodyPr wrap="square" lIns="0" tIns="45720" rIns="0" bIns="45720" rtlCol="0" anchor="ctr">
              <a:spAutoFit/>
            </a:bodyPr>
            <a:lstStyle/>
            <a:p>
              <a:pPr algn="ctr"/>
              <a:r>
                <a:rPr lang="en-US" sz="800" dirty="0" smtClean="0">
                  <a:solidFill>
                    <a:prstClr val="white"/>
                  </a:solidFill>
                  <a:latin typeface="Segoe UI" panose="020B0502040204020203" pitchFamily="34" charset="0"/>
                  <a:cs typeface="Segoe UI" panose="020B0502040204020203" pitchFamily="34" charset="0"/>
                </a:rPr>
                <a:t>Yes</a:t>
              </a:r>
              <a:endParaRPr lang="en-US" sz="800" dirty="0">
                <a:solidFill>
                  <a:prstClr val="white"/>
                </a:solidFill>
                <a:latin typeface="Segoe UI" panose="020B0502040204020203" pitchFamily="34" charset="0"/>
                <a:cs typeface="Segoe UI" panose="020B0502040204020203" pitchFamily="34" charset="0"/>
              </a:endParaRPr>
            </a:p>
          </p:txBody>
        </p:sp>
        <p:sp>
          <p:nvSpPr>
            <p:cNvPr id="113" name="TextBox 112"/>
            <p:cNvSpPr txBox="1"/>
            <p:nvPr/>
          </p:nvSpPr>
          <p:spPr>
            <a:xfrm>
              <a:off x="6742339" y="2882573"/>
              <a:ext cx="931053" cy="215444"/>
            </a:xfrm>
            <a:prstGeom prst="rect">
              <a:avLst/>
            </a:prstGeom>
            <a:solidFill>
              <a:srgbClr val="5AACEB"/>
            </a:solidFill>
            <a:ln>
              <a:noFill/>
            </a:ln>
          </p:spPr>
          <p:txBody>
            <a:bodyPr wrap="square" lIns="0" tIns="45720" rIns="0" bIns="45720" rtlCol="0" anchor="ctr">
              <a:spAutoFit/>
            </a:bodyPr>
            <a:lstStyle/>
            <a:p>
              <a:pPr algn="ctr"/>
              <a:r>
                <a:rPr lang="en-US" sz="800" dirty="0" smtClean="0">
                  <a:solidFill>
                    <a:prstClr val="white"/>
                  </a:solidFill>
                  <a:latin typeface="Segoe UI" panose="020B0502040204020203" pitchFamily="34" charset="0"/>
                  <a:cs typeface="Segoe UI" panose="020B0502040204020203" pitchFamily="34" charset="0"/>
                </a:rPr>
                <a:t>No</a:t>
              </a:r>
              <a:endParaRPr lang="en-US" sz="800" dirty="0">
                <a:solidFill>
                  <a:prstClr val="white"/>
                </a:solidFill>
                <a:latin typeface="Segoe UI" panose="020B0502040204020203" pitchFamily="34" charset="0"/>
                <a:cs typeface="Segoe UI" panose="020B0502040204020203" pitchFamily="34" charset="0"/>
              </a:endParaRPr>
            </a:p>
          </p:txBody>
        </p:sp>
      </p:grpSp>
      <p:pic>
        <p:nvPicPr>
          <p:cNvPr id="127" name="Picture 126"/>
          <p:cNvPicPr>
            <a:picLocks noChangeAspect="1"/>
          </p:cNvPicPr>
          <p:nvPr/>
        </p:nvPicPr>
        <p:blipFill>
          <a:blip r:embed="rId4"/>
          <a:stretch>
            <a:fillRect/>
          </a:stretch>
        </p:blipFill>
        <p:spPr>
          <a:xfrm>
            <a:off x="3884768" y="2446094"/>
            <a:ext cx="429768" cy="429768"/>
          </a:xfrm>
          <a:prstGeom prst="rect">
            <a:avLst/>
          </a:prstGeom>
        </p:spPr>
      </p:pic>
      <p:grpSp>
        <p:nvGrpSpPr>
          <p:cNvPr id="152" name="Group 151"/>
          <p:cNvGrpSpPr/>
          <p:nvPr/>
        </p:nvGrpSpPr>
        <p:grpSpPr>
          <a:xfrm>
            <a:off x="4719244" y="1744218"/>
            <a:ext cx="216419" cy="246221"/>
            <a:chOff x="3855261" y="2072034"/>
            <a:chExt cx="216419" cy="246221"/>
          </a:xfrm>
        </p:grpSpPr>
        <p:sp>
          <p:nvSpPr>
            <p:cNvPr id="153" name="Rectangle 152"/>
            <p:cNvSpPr/>
            <p:nvPr/>
          </p:nvSpPr>
          <p:spPr>
            <a:xfrm>
              <a:off x="3855261" y="2082929"/>
              <a:ext cx="216419" cy="21641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4" name="TextBox 153"/>
            <p:cNvSpPr txBox="1"/>
            <p:nvPr/>
          </p:nvSpPr>
          <p:spPr>
            <a:xfrm>
              <a:off x="3919811" y="2072034"/>
              <a:ext cx="119455" cy="246221"/>
            </a:xfrm>
            <a:prstGeom prst="rect">
              <a:avLst/>
            </a:prstGeom>
            <a:noFill/>
            <a:ln>
              <a:noFill/>
            </a:ln>
          </p:spPr>
          <p:txBody>
            <a:bodyPr wrap="square" lIns="0" tIns="0" rIns="0" bIns="0" rtlCol="0">
              <a:spAutoFit/>
            </a:bodyPr>
            <a:lstStyle>
              <a:defPPr>
                <a:defRPr lang="en-US"/>
              </a:defPPr>
              <a:lvl1pPr>
                <a:defRPr sz="1600" b="1">
                  <a:solidFill>
                    <a:srgbClr val="FF8C00"/>
                  </a:solidFill>
                  <a:latin typeface="Mistral" panose="03090702030407020403" pitchFamily="66" charset="0"/>
                  <a:cs typeface="Segoe UI" panose="020B0502040204020203" pitchFamily="34" charset="0"/>
                </a:defRPr>
              </a:lvl1pPr>
            </a:lstStyle>
            <a:p>
              <a:r>
                <a:rPr lang="en-US" dirty="0"/>
                <a:t>A</a:t>
              </a:r>
            </a:p>
          </p:txBody>
        </p:sp>
      </p:grpSp>
      <p:pic>
        <p:nvPicPr>
          <p:cNvPr id="168" name="Picture 167"/>
          <p:cNvPicPr>
            <a:picLocks noChangeAspect="1"/>
          </p:cNvPicPr>
          <p:nvPr/>
        </p:nvPicPr>
        <p:blipFill>
          <a:blip r:embed="rId3"/>
          <a:stretch>
            <a:fillRect/>
          </a:stretch>
        </p:blipFill>
        <p:spPr>
          <a:xfrm>
            <a:off x="3568822" y="1696029"/>
            <a:ext cx="2451931" cy="4370832"/>
          </a:xfrm>
          <a:prstGeom prst="rect">
            <a:avLst/>
          </a:prstGeom>
        </p:spPr>
      </p:pic>
      <p:sp>
        <p:nvSpPr>
          <p:cNvPr id="170" name="TextBox 169"/>
          <p:cNvSpPr txBox="1"/>
          <p:nvPr/>
        </p:nvSpPr>
        <p:spPr>
          <a:xfrm>
            <a:off x="3975911" y="2237101"/>
            <a:ext cx="1906905" cy="169277"/>
          </a:xfrm>
          <a:prstGeom prst="rect">
            <a:avLst/>
          </a:prstGeom>
          <a:noFill/>
          <a:ln>
            <a:noFill/>
          </a:ln>
        </p:spPr>
        <p:txBody>
          <a:bodyPr wrap="square" lIns="0" tIns="0" rIns="0" bIns="0" rtlCol="0">
            <a:spAutoFit/>
          </a:bodyPr>
          <a:lstStyle/>
          <a:p>
            <a:r>
              <a:rPr lang="en-US" sz="1100" dirty="0" smtClean="0">
                <a:solidFill>
                  <a:srgbClr val="5AACEB"/>
                </a:solidFill>
                <a:latin typeface="Segoe UI" panose="020B0502040204020203" pitchFamily="34" charset="0"/>
                <a:cs typeface="Segoe UI" panose="020B0502040204020203" pitchFamily="34" charset="0"/>
              </a:rPr>
              <a:t>I’ll get </a:t>
            </a:r>
            <a:r>
              <a:rPr lang="en-US" sz="1100" dirty="0" err="1" smtClean="0">
                <a:solidFill>
                  <a:srgbClr val="5AACEB"/>
                </a:solidFill>
                <a:latin typeface="Segoe UI" panose="020B0502040204020203" pitchFamily="34" charset="0"/>
                <a:cs typeface="Segoe UI" panose="020B0502040204020203" pitchFamily="34" charset="0"/>
              </a:rPr>
              <a:t>MyPlace</a:t>
            </a:r>
            <a:r>
              <a:rPr lang="en-US" sz="1100" dirty="0" smtClean="0">
                <a:solidFill>
                  <a:srgbClr val="5AACEB"/>
                </a:solidFill>
                <a:latin typeface="Segoe UI" panose="020B0502040204020203" pitchFamily="34" charset="0"/>
                <a:cs typeface="Segoe UI" panose="020B0502040204020203" pitchFamily="34" charset="0"/>
              </a:rPr>
              <a:t> on that.</a:t>
            </a:r>
            <a:endParaRPr lang="en-US" sz="1100" dirty="0">
              <a:solidFill>
                <a:srgbClr val="5AACEB"/>
              </a:solidFill>
              <a:latin typeface="Segoe UI" panose="020B0502040204020203" pitchFamily="34" charset="0"/>
              <a:cs typeface="Segoe UI" panose="020B0502040204020203" pitchFamily="34" charset="0"/>
            </a:endParaRPr>
          </a:p>
        </p:txBody>
      </p:sp>
      <p:sp>
        <p:nvSpPr>
          <p:cNvPr id="174" name="Rectangle 173"/>
          <p:cNvSpPr/>
          <p:nvPr/>
        </p:nvSpPr>
        <p:spPr>
          <a:xfrm>
            <a:off x="4142212" y="5255041"/>
            <a:ext cx="1640503" cy="200055"/>
          </a:xfrm>
          <a:prstGeom prst="rect">
            <a:avLst/>
          </a:prstGeom>
        </p:spPr>
        <p:txBody>
          <a:bodyPr wrap="square">
            <a:spAutoFit/>
          </a:bodyPr>
          <a:lstStyle/>
          <a:p>
            <a:r>
              <a:rPr lang="en-US" sz="700" dirty="0" smtClean="0">
                <a:solidFill>
                  <a:prstClr val="black"/>
                </a:solidFill>
                <a:latin typeface="Segoe UI" panose="020B0502040204020203" pitchFamily="34" charset="0"/>
                <a:cs typeface="Segoe UI" panose="020B0502040204020203" pitchFamily="34" charset="0"/>
              </a:rPr>
              <a:t>Search “Check in on </a:t>
            </a:r>
            <a:r>
              <a:rPr lang="en-US" sz="700" dirty="0" err="1" smtClean="0">
                <a:solidFill>
                  <a:prstClr val="black"/>
                </a:solidFill>
                <a:latin typeface="Segoe UI" panose="020B0502040204020203" pitchFamily="34" charset="0"/>
                <a:cs typeface="Segoe UI" panose="020B0502040204020203" pitchFamily="34" charset="0"/>
              </a:rPr>
              <a:t>MyPlace</a:t>
            </a:r>
            <a:r>
              <a:rPr lang="en-US" sz="700" dirty="0" smtClean="0">
                <a:solidFill>
                  <a:prstClr val="black"/>
                </a:solidFill>
                <a:latin typeface="Segoe UI" panose="020B0502040204020203" pitchFamily="34" charset="0"/>
                <a:cs typeface="Segoe UI" panose="020B0502040204020203" pitchFamily="34" charset="0"/>
              </a:rPr>
              <a:t>”</a:t>
            </a:r>
            <a:endParaRPr lang="en-US" sz="700" dirty="0">
              <a:solidFill>
                <a:prstClr val="black"/>
              </a:solidFill>
              <a:latin typeface="Segoe UI" panose="020B0502040204020203" pitchFamily="34" charset="0"/>
              <a:cs typeface="Segoe UI" panose="020B0502040204020203" pitchFamily="34" charset="0"/>
            </a:endParaRPr>
          </a:p>
        </p:txBody>
      </p:sp>
      <p:pic>
        <p:nvPicPr>
          <p:cNvPr id="175" name="Picture 174"/>
          <p:cNvPicPr>
            <a:picLocks noChangeAspect="1"/>
          </p:cNvPicPr>
          <p:nvPr/>
        </p:nvPicPr>
        <p:blipFill>
          <a:blip r:embed="rId5"/>
          <a:stretch>
            <a:fillRect/>
          </a:stretch>
        </p:blipFill>
        <p:spPr>
          <a:xfrm>
            <a:off x="4802976" y="1870259"/>
            <a:ext cx="237744" cy="237744"/>
          </a:xfrm>
          <a:prstGeom prst="rect">
            <a:avLst/>
          </a:prstGeom>
        </p:spPr>
      </p:pic>
      <p:pic>
        <p:nvPicPr>
          <p:cNvPr id="176" name="Picture 175"/>
          <p:cNvPicPr>
            <a:picLocks noChangeAspect="1"/>
          </p:cNvPicPr>
          <p:nvPr/>
        </p:nvPicPr>
        <p:blipFill>
          <a:blip r:embed="rId6"/>
          <a:stretch>
            <a:fillRect/>
          </a:stretch>
        </p:blipFill>
        <p:spPr>
          <a:xfrm>
            <a:off x="3985438" y="5305723"/>
            <a:ext cx="109728" cy="109728"/>
          </a:xfrm>
          <a:prstGeom prst="rect">
            <a:avLst/>
          </a:prstGeom>
        </p:spPr>
      </p:pic>
      <p:grpSp>
        <p:nvGrpSpPr>
          <p:cNvPr id="171" name="Group 170"/>
          <p:cNvGrpSpPr/>
          <p:nvPr/>
        </p:nvGrpSpPr>
        <p:grpSpPr>
          <a:xfrm>
            <a:off x="4366539" y="2539126"/>
            <a:ext cx="1339934" cy="430279"/>
            <a:chOff x="2830915" y="3142165"/>
            <a:chExt cx="1285295" cy="412733"/>
          </a:xfrm>
        </p:grpSpPr>
        <p:sp>
          <p:nvSpPr>
            <p:cNvPr id="179" name="Rectangle 178"/>
            <p:cNvSpPr/>
            <p:nvPr/>
          </p:nvSpPr>
          <p:spPr>
            <a:xfrm>
              <a:off x="2830915" y="3142165"/>
              <a:ext cx="661491" cy="250942"/>
            </a:xfrm>
            <a:prstGeom prst="rect">
              <a:avLst/>
            </a:prstGeom>
          </p:spPr>
          <p:txBody>
            <a:bodyPr wrap="none">
              <a:spAutoFit/>
            </a:bodyPr>
            <a:lstStyle/>
            <a:p>
              <a:r>
                <a:rPr lang="en-US" sz="1100" dirty="0" err="1" smtClean="0">
                  <a:solidFill>
                    <a:prstClr val="black"/>
                  </a:solidFill>
                  <a:latin typeface="Segoe UI Semilight" panose="020B0402040204020203" pitchFamily="34" charset="0"/>
                  <a:cs typeface="Segoe UI Semilight" panose="020B0402040204020203" pitchFamily="34" charset="0"/>
                </a:rPr>
                <a:t>MyPlace</a:t>
              </a:r>
              <a:endParaRPr lang="en-US" sz="1100" dirty="0">
                <a:solidFill>
                  <a:prstClr val="black"/>
                </a:solidFill>
                <a:latin typeface="Segoe UI Semilight" panose="020B0402040204020203" pitchFamily="34" charset="0"/>
                <a:cs typeface="Segoe UI Semilight" panose="020B0402040204020203" pitchFamily="34" charset="0"/>
              </a:endParaRPr>
            </a:p>
          </p:txBody>
        </p:sp>
        <p:sp>
          <p:nvSpPr>
            <p:cNvPr id="180" name="Rectangle 179"/>
            <p:cNvSpPr/>
            <p:nvPr/>
          </p:nvSpPr>
          <p:spPr>
            <a:xfrm>
              <a:off x="2841202" y="3348239"/>
              <a:ext cx="1275008" cy="206659"/>
            </a:xfrm>
            <a:prstGeom prst="rect">
              <a:avLst/>
            </a:prstGeom>
          </p:spPr>
          <p:txBody>
            <a:bodyPr wrap="none">
              <a:spAutoFit/>
            </a:bodyPr>
            <a:lstStyle/>
            <a:p>
              <a:r>
                <a:rPr lang="en-US" sz="800" dirty="0" smtClean="0">
                  <a:solidFill>
                    <a:prstClr val="white">
                      <a:lumMod val="50000"/>
                    </a:prstClr>
                  </a:solidFill>
                  <a:latin typeface="Segoe UI" panose="020B0502040204020203" pitchFamily="34" charset="0"/>
                  <a:cs typeface="Segoe UI" panose="020B0502040204020203" pitchFamily="34" charset="0"/>
                </a:rPr>
                <a:t>Looking for your profile…</a:t>
              </a:r>
              <a:endParaRPr lang="en-US" sz="800" dirty="0">
                <a:solidFill>
                  <a:prstClr val="white">
                    <a:lumMod val="50000"/>
                  </a:prstClr>
                </a:solidFill>
                <a:latin typeface="Segoe UI" panose="020B0502040204020203" pitchFamily="34" charset="0"/>
                <a:cs typeface="Segoe UI" panose="020B0502040204020203" pitchFamily="34" charset="0"/>
              </a:endParaRPr>
            </a:p>
          </p:txBody>
        </p:sp>
      </p:grpSp>
      <p:sp>
        <p:nvSpPr>
          <p:cNvPr id="172" name="TextBox 171"/>
          <p:cNvSpPr txBox="1"/>
          <p:nvPr/>
        </p:nvSpPr>
        <p:spPr>
          <a:xfrm>
            <a:off x="3975912" y="3335493"/>
            <a:ext cx="931053" cy="215444"/>
          </a:xfrm>
          <a:prstGeom prst="rect">
            <a:avLst/>
          </a:prstGeom>
          <a:solidFill>
            <a:srgbClr val="5AACEB"/>
          </a:solidFill>
          <a:ln>
            <a:noFill/>
          </a:ln>
        </p:spPr>
        <p:txBody>
          <a:bodyPr wrap="square" lIns="0" tIns="45720" rIns="0" bIns="45720" rtlCol="0" anchor="ctr">
            <a:spAutoFit/>
          </a:bodyPr>
          <a:lstStyle/>
          <a:p>
            <a:pPr algn="ctr"/>
            <a:r>
              <a:rPr lang="en-US" sz="800" dirty="0" smtClean="0">
                <a:solidFill>
                  <a:prstClr val="white"/>
                </a:solidFill>
                <a:latin typeface="Segoe UI" panose="020B0502040204020203" pitchFamily="34" charset="0"/>
                <a:cs typeface="Segoe UI" panose="020B0502040204020203" pitchFamily="34" charset="0"/>
              </a:rPr>
              <a:t>Cancel</a:t>
            </a:r>
            <a:endParaRPr lang="en-US" sz="800" dirty="0">
              <a:solidFill>
                <a:prstClr val="white"/>
              </a:solidFill>
              <a:latin typeface="Segoe UI" panose="020B0502040204020203" pitchFamily="34" charset="0"/>
              <a:cs typeface="Segoe UI" panose="020B0502040204020203" pitchFamily="34" charset="0"/>
            </a:endParaRPr>
          </a:p>
        </p:txBody>
      </p:sp>
      <p:grpSp>
        <p:nvGrpSpPr>
          <p:cNvPr id="173" name="Group 172"/>
          <p:cNvGrpSpPr/>
          <p:nvPr/>
        </p:nvGrpSpPr>
        <p:grpSpPr>
          <a:xfrm>
            <a:off x="3975912" y="3101024"/>
            <a:ext cx="1906904" cy="36576"/>
            <a:chOff x="1125855" y="3547418"/>
            <a:chExt cx="1906904" cy="36576"/>
          </a:xfrm>
        </p:grpSpPr>
        <p:sp>
          <p:nvSpPr>
            <p:cNvPr id="177" name="Rectangle 176"/>
            <p:cNvSpPr/>
            <p:nvPr/>
          </p:nvSpPr>
          <p:spPr>
            <a:xfrm>
              <a:off x="1125855" y="3547418"/>
              <a:ext cx="1906904" cy="365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8" name="Rectangle 177"/>
            <p:cNvSpPr/>
            <p:nvPr/>
          </p:nvSpPr>
          <p:spPr>
            <a:xfrm>
              <a:off x="1125855" y="3547418"/>
              <a:ext cx="731520" cy="36576"/>
            </a:xfrm>
            <a:prstGeom prst="rect">
              <a:avLst/>
            </a:prstGeom>
            <a:solidFill>
              <a:srgbClr val="5AAC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 name="AutoShape 4" descr="Image result for spotify"/>
          <p:cNvSpPr>
            <a:spLocks noChangeAspect="1" noChangeArrowheads="1"/>
          </p:cNvSpPr>
          <p:nvPr/>
        </p:nvSpPr>
        <p:spPr bwMode="auto">
          <a:xfrm>
            <a:off x="159553" y="-147339"/>
            <a:ext cx="310868" cy="3108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endParaRPr>
          </a:p>
        </p:txBody>
      </p:sp>
      <p:pic>
        <p:nvPicPr>
          <p:cNvPr id="64" name="Picture 63"/>
          <p:cNvPicPr>
            <a:picLocks noChangeAspect="1"/>
          </p:cNvPicPr>
          <p:nvPr/>
        </p:nvPicPr>
        <p:blipFill>
          <a:blip r:embed="rId3"/>
          <a:stretch>
            <a:fillRect/>
          </a:stretch>
        </p:blipFill>
        <p:spPr>
          <a:xfrm>
            <a:off x="9232926" y="1696029"/>
            <a:ext cx="2451931" cy="4370832"/>
          </a:xfrm>
          <a:prstGeom prst="rect">
            <a:avLst/>
          </a:prstGeom>
        </p:spPr>
      </p:pic>
      <p:sp>
        <p:nvSpPr>
          <p:cNvPr id="71" name="TextBox 70"/>
          <p:cNvSpPr txBox="1"/>
          <p:nvPr/>
        </p:nvSpPr>
        <p:spPr>
          <a:xfrm>
            <a:off x="9645078" y="2237101"/>
            <a:ext cx="1906905" cy="169277"/>
          </a:xfrm>
          <a:prstGeom prst="rect">
            <a:avLst/>
          </a:prstGeom>
          <a:noFill/>
          <a:ln>
            <a:noFill/>
          </a:ln>
        </p:spPr>
        <p:txBody>
          <a:bodyPr wrap="square" lIns="0" tIns="0" rIns="0" bIns="0" rtlCol="0">
            <a:spAutoFit/>
          </a:bodyPr>
          <a:lstStyle/>
          <a:p>
            <a:r>
              <a:rPr lang="en-US" sz="1100" dirty="0" smtClean="0">
                <a:solidFill>
                  <a:prstClr val="black"/>
                </a:solidFill>
                <a:latin typeface="Segoe UI" panose="020B0502040204020203" pitchFamily="34" charset="0"/>
                <a:cs typeface="Segoe UI" panose="020B0502040204020203" pitchFamily="34" charset="0"/>
              </a:rPr>
              <a:t>You’re checked in.</a:t>
            </a:r>
            <a:endParaRPr lang="en-US" sz="1100" dirty="0">
              <a:solidFill>
                <a:prstClr val="black"/>
              </a:solidFill>
              <a:latin typeface="Segoe UI" panose="020B0502040204020203" pitchFamily="34" charset="0"/>
              <a:cs typeface="Segoe UI" panose="020B0502040204020203" pitchFamily="34" charset="0"/>
            </a:endParaRPr>
          </a:p>
        </p:txBody>
      </p:sp>
      <p:grpSp>
        <p:nvGrpSpPr>
          <p:cNvPr id="73" name="Group 72"/>
          <p:cNvGrpSpPr/>
          <p:nvPr/>
        </p:nvGrpSpPr>
        <p:grpSpPr>
          <a:xfrm>
            <a:off x="10055832" y="2527456"/>
            <a:ext cx="902811" cy="477139"/>
            <a:chOff x="4911612" y="9334755"/>
            <a:chExt cx="902811" cy="477139"/>
          </a:xfrm>
        </p:grpSpPr>
        <p:sp>
          <p:nvSpPr>
            <p:cNvPr id="81" name="Rectangle 80"/>
            <p:cNvSpPr/>
            <p:nvPr/>
          </p:nvSpPr>
          <p:spPr>
            <a:xfrm>
              <a:off x="4911612" y="9504117"/>
              <a:ext cx="902811" cy="307777"/>
            </a:xfrm>
            <a:prstGeom prst="rect">
              <a:avLst/>
            </a:prstGeom>
          </p:spPr>
          <p:txBody>
            <a:bodyPr wrap="none">
              <a:spAutoFit/>
            </a:bodyPr>
            <a:lstStyle/>
            <a:p>
              <a:r>
                <a:rPr lang="en-US" sz="700" dirty="0" smtClean="0">
                  <a:solidFill>
                    <a:prstClr val="white">
                      <a:lumMod val="50000"/>
                    </a:prstClr>
                  </a:solidFill>
                  <a:latin typeface="Segoe UI" panose="020B0502040204020203" pitchFamily="34" charset="0"/>
                  <a:cs typeface="Segoe UI" panose="020B0502040204020203" pitchFamily="34" charset="0"/>
                </a:rPr>
                <a:t>2044 5</a:t>
              </a:r>
              <a:r>
                <a:rPr lang="en-US" sz="700" baseline="30000" dirty="0" smtClean="0">
                  <a:solidFill>
                    <a:prstClr val="white">
                      <a:lumMod val="50000"/>
                    </a:prstClr>
                  </a:solidFill>
                  <a:latin typeface="Segoe UI" panose="020B0502040204020203" pitchFamily="34" charset="0"/>
                  <a:cs typeface="Segoe UI" panose="020B0502040204020203" pitchFamily="34" charset="0"/>
                </a:rPr>
                <a:t>th</a:t>
              </a:r>
              <a:r>
                <a:rPr lang="en-US" sz="700" dirty="0" smtClean="0">
                  <a:solidFill>
                    <a:prstClr val="white">
                      <a:lumMod val="50000"/>
                    </a:prstClr>
                  </a:solidFill>
                  <a:latin typeface="Segoe UI" panose="020B0502040204020203" pitchFamily="34" charset="0"/>
                  <a:cs typeface="Segoe UI" panose="020B0502040204020203" pitchFamily="34" charset="0"/>
                </a:rPr>
                <a:t> Ave</a:t>
              </a:r>
            </a:p>
            <a:p>
              <a:r>
                <a:rPr lang="en-US" sz="700" dirty="0" smtClean="0">
                  <a:solidFill>
                    <a:prstClr val="white">
                      <a:lumMod val="50000"/>
                    </a:prstClr>
                  </a:solidFill>
                  <a:latin typeface="Segoe UI" panose="020B0502040204020203" pitchFamily="34" charset="0"/>
                  <a:cs typeface="Segoe UI" panose="020B0502040204020203" pitchFamily="34" charset="0"/>
                </a:rPr>
                <a:t>Seattle, WA 98001</a:t>
              </a:r>
              <a:endParaRPr lang="en-US" sz="700" dirty="0">
                <a:solidFill>
                  <a:prstClr val="white">
                    <a:lumMod val="50000"/>
                  </a:prstClr>
                </a:solidFill>
                <a:latin typeface="Segoe UI" panose="020B0502040204020203" pitchFamily="34" charset="0"/>
                <a:cs typeface="Segoe UI" panose="020B0502040204020203" pitchFamily="34" charset="0"/>
              </a:endParaRPr>
            </a:p>
          </p:txBody>
        </p:sp>
        <p:sp>
          <p:nvSpPr>
            <p:cNvPr id="83" name="Rectangle 82"/>
            <p:cNvSpPr/>
            <p:nvPr/>
          </p:nvSpPr>
          <p:spPr>
            <a:xfrm>
              <a:off x="4912203" y="9334755"/>
              <a:ext cx="780983" cy="230832"/>
            </a:xfrm>
            <a:prstGeom prst="rect">
              <a:avLst/>
            </a:prstGeom>
          </p:spPr>
          <p:txBody>
            <a:bodyPr wrap="none">
              <a:spAutoFit/>
            </a:bodyPr>
            <a:lstStyle/>
            <a:p>
              <a:r>
                <a:rPr lang="en-US" sz="900" dirty="0" err="1" smtClean="0">
                  <a:solidFill>
                    <a:prstClr val="black"/>
                  </a:solidFill>
                  <a:latin typeface="Segoe UI" panose="020B0502040204020203" pitchFamily="34" charset="0"/>
                  <a:cs typeface="Segoe UI" panose="020B0502040204020203" pitchFamily="34" charset="0"/>
                </a:rPr>
                <a:t>CoffeeShop</a:t>
              </a:r>
              <a:endParaRPr lang="en-US" sz="900" dirty="0">
                <a:solidFill>
                  <a:prstClr val="black"/>
                </a:solidFill>
                <a:latin typeface="Segoe UI" panose="020B0502040204020203" pitchFamily="34" charset="0"/>
                <a:cs typeface="Segoe UI" panose="020B0502040204020203" pitchFamily="34" charset="0"/>
              </a:endParaRPr>
            </a:p>
          </p:txBody>
        </p:sp>
      </p:grpSp>
      <p:sp>
        <p:nvSpPr>
          <p:cNvPr id="75" name="Rectangle 74"/>
          <p:cNvSpPr/>
          <p:nvPr/>
        </p:nvSpPr>
        <p:spPr>
          <a:xfrm>
            <a:off x="9643832" y="2561171"/>
            <a:ext cx="428973" cy="428973"/>
          </a:xfrm>
          <a:prstGeom prst="rect">
            <a:avLst/>
          </a:prstGeom>
          <a:solidFill>
            <a:srgbClr val="FFCD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 name="Rectangle 87"/>
          <p:cNvSpPr/>
          <p:nvPr/>
        </p:nvSpPr>
        <p:spPr>
          <a:xfrm>
            <a:off x="9555100" y="3116362"/>
            <a:ext cx="1640503" cy="215444"/>
          </a:xfrm>
          <a:prstGeom prst="rect">
            <a:avLst/>
          </a:prstGeom>
        </p:spPr>
        <p:txBody>
          <a:bodyPr wrap="square">
            <a:spAutoFit/>
          </a:bodyPr>
          <a:lstStyle/>
          <a:p>
            <a:r>
              <a:rPr lang="en-US" sz="800" dirty="0" smtClean="0">
                <a:solidFill>
                  <a:srgbClr val="5AACEB"/>
                </a:solidFill>
                <a:latin typeface="Segoe UI Semibold" panose="020B0702040204020203" pitchFamily="34" charset="0"/>
                <a:cs typeface="Segoe UI Semibold" panose="020B0702040204020203" pitchFamily="34" charset="0"/>
              </a:rPr>
              <a:t>Go to </a:t>
            </a:r>
            <a:r>
              <a:rPr lang="en-US" sz="800" dirty="0" err="1" smtClean="0">
                <a:solidFill>
                  <a:srgbClr val="5AACEB"/>
                </a:solidFill>
                <a:latin typeface="Segoe UI Semibold" panose="020B0702040204020203" pitchFamily="34" charset="0"/>
                <a:cs typeface="Segoe UI Semibold" panose="020B0702040204020203" pitchFamily="34" charset="0"/>
              </a:rPr>
              <a:t>MyPlace</a:t>
            </a:r>
            <a:endParaRPr lang="en-US" sz="800" dirty="0">
              <a:solidFill>
                <a:srgbClr val="5AACEB"/>
              </a:solidFill>
              <a:latin typeface="Segoe UI Semibold" panose="020B0702040204020203" pitchFamily="34" charset="0"/>
              <a:cs typeface="Segoe UI Semibold" panose="020B0702040204020203" pitchFamily="34" charset="0"/>
            </a:endParaRPr>
          </a:p>
        </p:txBody>
      </p:sp>
      <p:grpSp>
        <p:nvGrpSpPr>
          <p:cNvPr id="131" name="Group 130"/>
          <p:cNvGrpSpPr/>
          <p:nvPr/>
        </p:nvGrpSpPr>
        <p:grpSpPr>
          <a:xfrm>
            <a:off x="4918498" y="774292"/>
            <a:ext cx="1341445" cy="1107884"/>
            <a:chOff x="2085382" y="648063"/>
            <a:chExt cx="1494681" cy="1234440"/>
          </a:xfrm>
        </p:grpSpPr>
        <p:pic>
          <p:nvPicPr>
            <p:cNvPr id="132" name="Picture 131"/>
            <p:cNvPicPr>
              <a:picLocks noChangeAspect="1"/>
            </p:cNvPicPr>
            <p:nvPr/>
          </p:nvPicPr>
          <p:blipFill>
            <a:blip r:embed="rId7"/>
            <a:stretch>
              <a:fillRect/>
            </a:stretch>
          </p:blipFill>
          <p:spPr>
            <a:xfrm>
              <a:off x="2096893" y="648063"/>
              <a:ext cx="1483170" cy="1234440"/>
            </a:xfrm>
            <a:prstGeom prst="rect">
              <a:avLst/>
            </a:prstGeom>
          </p:spPr>
        </p:pic>
        <p:sp>
          <p:nvSpPr>
            <p:cNvPr id="133" name="Rectangle 132"/>
            <p:cNvSpPr/>
            <p:nvPr/>
          </p:nvSpPr>
          <p:spPr>
            <a:xfrm>
              <a:off x="2085382" y="904652"/>
              <a:ext cx="1491387" cy="417236"/>
            </a:xfrm>
            <a:prstGeom prst="rect">
              <a:avLst/>
            </a:prstGeom>
          </p:spPr>
          <p:txBody>
            <a:bodyPr wrap="square">
              <a:spAutoFit/>
            </a:bodyPr>
            <a:lstStyle/>
            <a:p>
              <a:pPr algn="ctr" defTabSz="932597">
                <a:lnSpc>
                  <a:spcPts val="1122"/>
                </a:lnSpc>
              </a:pPr>
              <a:r>
                <a:rPr lang="en-US" sz="900" dirty="0">
                  <a:solidFill>
                    <a:prstClr val="white"/>
                  </a:solidFill>
                </a:rPr>
                <a:t>Looking for your profile…</a:t>
              </a:r>
            </a:p>
          </p:txBody>
        </p:sp>
      </p:grpSp>
      <p:pic>
        <p:nvPicPr>
          <p:cNvPr id="135" name="Picture 134"/>
          <p:cNvPicPr>
            <a:picLocks noChangeAspect="1"/>
          </p:cNvPicPr>
          <p:nvPr/>
        </p:nvPicPr>
        <p:blipFill>
          <a:blip r:embed="rId8"/>
          <a:stretch>
            <a:fillRect/>
          </a:stretch>
        </p:blipFill>
        <p:spPr>
          <a:xfrm>
            <a:off x="1398511" y="6013966"/>
            <a:ext cx="1129177" cy="850434"/>
          </a:xfrm>
          <a:prstGeom prst="rect">
            <a:avLst/>
          </a:prstGeom>
        </p:spPr>
      </p:pic>
      <p:sp>
        <p:nvSpPr>
          <p:cNvPr id="136" name="Rectangle 135"/>
          <p:cNvSpPr/>
          <p:nvPr/>
        </p:nvSpPr>
        <p:spPr>
          <a:xfrm>
            <a:off x="1398145" y="6358390"/>
            <a:ext cx="1129178" cy="374461"/>
          </a:xfrm>
          <a:prstGeom prst="rect">
            <a:avLst/>
          </a:prstGeom>
        </p:spPr>
        <p:txBody>
          <a:bodyPr wrap="square">
            <a:spAutoFit/>
          </a:bodyPr>
          <a:lstStyle/>
          <a:p>
            <a:pPr algn="ctr" defTabSz="932597">
              <a:lnSpc>
                <a:spcPts val="1122"/>
              </a:lnSpc>
            </a:pPr>
            <a:r>
              <a:rPr lang="en-US" sz="900" dirty="0">
                <a:solidFill>
                  <a:prstClr val="black"/>
                </a:solidFill>
              </a:rPr>
              <a:t>Check in on </a:t>
            </a:r>
            <a:r>
              <a:rPr lang="en-US" sz="900" dirty="0" err="1">
                <a:solidFill>
                  <a:prstClr val="black"/>
                </a:solidFill>
              </a:rPr>
              <a:t>MyPlace</a:t>
            </a:r>
            <a:endParaRPr lang="en-US" sz="900" dirty="0">
              <a:solidFill>
                <a:prstClr val="black"/>
              </a:solidFill>
            </a:endParaRPr>
          </a:p>
        </p:txBody>
      </p:sp>
      <p:grpSp>
        <p:nvGrpSpPr>
          <p:cNvPr id="137" name="Group 136"/>
          <p:cNvGrpSpPr/>
          <p:nvPr/>
        </p:nvGrpSpPr>
        <p:grpSpPr>
          <a:xfrm>
            <a:off x="7062252" y="6013965"/>
            <a:ext cx="1129177" cy="850434"/>
            <a:chOff x="2587282" y="5922397"/>
            <a:chExt cx="1199006" cy="1007753"/>
          </a:xfrm>
        </p:grpSpPr>
        <p:pic>
          <p:nvPicPr>
            <p:cNvPr id="138" name="Picture 137"/>
            <p:cNvPicPr>
              <a:picLocks noChangeAspect="1"/>
            </p:cNvPicPr>
            <p:nvPr/>
          </p:nvPicPr>
          <p:blipFill>
            <a:blip r:embed="rId8"/>
            <a:stretch>
              <a:fillRect/>
            </a:stretch>
          </p:blipFill>
          <p:spPr>
            <a:xfrm>
              <a:off x="2587282" y="5922397"/>
              <a:ext cx="1199006" cy="1007753"/>
            </a:xfrm>
            <a:prstGeom prst="rect">
              <a:avLst/>
            </a:prstGeom>
          </p:spPr>
        </p:pic>
        <p:sp>
          <p:nvSpPr>
            <p:cNvPr id="139" name="Rectangle 138"/>
            <p:cNvSpPr/>
            <p:nvPr/>
          </p:nvSpPr>
          <p:spPr>
            <a:xfrm>
              <a:off x="2673707" y="6422569"/>
              <a:ext cx="1026155" cy="276572"/>
            </a:xfrm>
            <a:prstGeom prst="rect">
              <a:avLst/>
            </a:prstGeom>
          </p:spPr>
          <p:txBody>
            <a:bodyPr wrap="square">
              <a:spAutoFit/>
            </a:bodyPr>
            <a:lstStyle/>
            <a:p>
              <a:pPr algn="ctr" defTabSz="932597">
                <a:lnSpc>
                  <a:spcPts val="1122"/>
                </a:lnSpc>
              </a:pPr>
              <a:r>
                <a:rPr lang="en-US" sz="900" dirty="0">
                  <a:solidFill>
                    <a:prstClr val="black"/>
                  </a:solidFill>
                </a:rPr>
                <a:t>Yes</a:t>
              </a:r>
            </a:p>
          </p:txBody>
        </p:sp>
      </p:grpSp>
      <p:grpSp>
        <p:nvGrpSpPr>
          <p:cNvPr id="140" name="Group 139"/>
          <p:cNvGrpSpPr/>
          <p:nvPr/>
        </p:nvGrpSpPr>
        <p:grpSpPr>
          <a:xfrm>
            <a:off x="7763637" y="773965"/>
            <a:ext cx="1331114" cy="1107884"/>
            <a:chOff x="2096893" y="648063"/>
            <a:chExt cx="1483170" cy="1234440"/>
          </a:xfrm>
        </p:grpSpPr>
        <p:pic>
          <p:nvPicPr>
            <p:cNvPr id="141" name="Picture 140"/>
            <p:cNvPicPr>
              <a:picLocks noChangeAspect="1"/>
            </p:cNvPicPr>
            <p:nvPr/>
          </p:nvPicPr>
          <p:blipFill>
            <a:blip r:embed="rId7"/>
            <a:stretch>
              <a:fillRect/>
            </a:stretch>
          </p:blipFill>
          <p:spPr>
            <a:xfrm>
              <a:off x="2096893" y="648063"/>
              <a:ext cx="1483170" cy="1234440"/>
            </a:xfrm>
            <a:prstGeom prst="rect">
              <a:avLst/>
            </a:prstGeom>
          </p:spPr>
        </p:pic>
        <p:sp>
          <p:nvSpPr>
            <p:cNvPr id="142" name="Rectangle 141"/>
            <p:cNvSpPr/>
            <p:nvPr/>
          </p:nvSpPr>
          <p:spPr>
            <a:xfrm>
              <a:off x="2143957" y="803633"/>
              <a:ext cx="1374238" cy="574416"/>
            </a:xfrm>
            <a:prstGeom prst="rect">
              <a:avLst/>
            </a:prstGeom>
          </p:spPr>
          <p:txBody>
            <a:bodyPr wrap="square">
              <a:spAutoFit/>
            </a:bodyPr>
            <a:lstStyle/>
            <a:p>
              <a:pPr algn="ctr" defTabSz="932597">
                <a:lnSpc>
                  <a:spcPts val="1122"/>
                </a:lnSpc>
              </a:pPr>
              <a:r>
                <a:rPr lang="en-US" sz="900" dirty="0">
                  <a:solidFill>
                    <a:prstClr val="white"/>
                  </a:solidFill>
                </a:rPr>
                <a:t>Do you want to check in at </a:t>
              </a:r>
              <a:r>
                <a:rPr lang="en-US" sz="900" dirty="0" err="1">
                  <a:solidFill>
                    <a:prstClr val="white"/>
                  </a:solidFill>
                </a:rPr>
                <a:t>CoffeeShop</a:t>
              </a:r>
              <a:r>
                <a:rPr lang="en-US" sz="900" dirty="0">
                  <a:solidFill>
                    <a:prstClr val="white"/>
                  </a:solidFill>
                </a:rPr>
                <a:t> on 5</a:t>
              </a:r>
              <a:r>
                <a:rPr lang="en-US" sz="900" baseline="30000" dirty="0">
                  <a:solidFill>
                    <a:prstClr val="white"/>
                  </a:solidFill>
                </a:rPr>
                <a:t>th</a:t>
              </a:r>
              <a:r>
                <a:rPr lang="en-US" sz="900" dirty="0">
                  <a:solidFill>
                    <a:prstClr val="white"/>
                  </a:solidFill>
                </a:rPr>
                <a:t> Ave?</a:t>
              </a:r>
            </a:p>
          </p:txBody>
        </p:sp>
      </p:grpSp>
      <p:grpSp>
        <p:nvGrpSpPr>
          <p:cNvPr id="143" name="Group 142"/>
          <p:cNvGrpSpPr/>
          <p:nvPr/>
        </p:nvGrpSpPr>
        <p:grpSpPr>
          <a:xfrm>
            <a:off x="10585158" y="773965"/>
            <a:ext cx="1331114" cy="1107884"/>
            <a:chOff x="2096893" y="648063"/>
            <a:chExt cx="1483170" cy="1234440"/>
          </a:xfrm>
        </p:grpSpPr>
        <p:pic>
          <p:nvPicPr>
            <p:cNvPr id="144" name="Picture 143"/>
            <p:cNvPicPr>
              <a:picLocks noChangeAspect="1"/>
            </p:cNvPicPr>
            <p:nvPr/>
          </p:nvPicPr>
          <p:blipFill>
            <a:blip r:embed="rId7"/>
            <a:stretch>
              <a:fillRect/>
            </a:stretch>
          </p:blipFill>
          <p:spPr>
            <a:xfrm>
              <a:off x="2096893" y="648063"/>
              <a:ext cx="1483170" cy="1234440"/>
            </a:xfrm>
            <a:prstGeom prst="rect">
              <a:avLst/>
            </a:prstGeom>
          </p:spPr>
        </p:pic>
        <p:sp>
          <p:nvSpPr>
            <p:cNvPr id="145" name="Rectangle 144"/>
            <p:cNvSpPr/>
            <p:nvPr/>
          </p:nvSpPr>
          <p:spPr>
            <a:xfrm>
              <a:off x="2204801" y="871482"/>
              <a:ext cx="1272323" cy="411879"/>
            </a:xfrm>
            <a:prstGeom prst="rect">
              <a:avLst/>
            </a:prstGeom>
          </p:spPr>
          <p:txBody>
            <a:bodyPr wrap="square">
              <a:spAutoFit/>
            </a:bodyPr>
            <a:lstStyle/>
            <a:p>
              <a:pPr algn="ctr" defTabSz="932597">
                <a:lnSpc>
                  <a:spcPts val="1122"/>
                </a:lnSpc>
              </a:pPr>
              <a:r>
                <a:rPr lang="en-US" sz="900" dirty="0">
                  <a:solidFill>
                    <a:prstClr val="white"/>
                  </a:solidFill>
                </a:rPr>
                <a:t>You’re checked in. (success-</a:t>
              </a:r>
              <a:r>
                <a:rPr lang="en-US" sz="900" dirty="0" err="1">
                  <a:solidFill>
                    <a:prstClr val="white"/>
                  </a:solidFill>
                </a:rPr>
                <a:t>earcon</a:t>
              </a:r>
              <a:r>
                <a:rPr lang="en-US" sz="900" dirty="0">
                  <a:solidFill>
                    <a:prstClr val="white"/>
                  </a:solidFill>
                </a:rPr>
                <a:t>)</a:t>
              </a:r>
            </a:p>
          </p:txBody>
        </p:sp>
      </p:grpSp>
      <p:sp>
        <p:nvSpPr>
          <p:cNvPr id="249" name="Title 2"/>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2800" dirty="0" smtClean="0">
                <a:solidFill>
                  <a:prstClr val="black"/>
                </a:solidFill>
                <a:latin typeface="Segoe UI Light" panose="020B0502040204020203" pitchFamily="34" charset="0"/>
                <a:cs typeface="Segoe UI Light" panose="020B0502040204020203" pitchFamily="34" charset="0"/>
              </a:rPr>
              <a:t>Check in</a:t>
            </a:r>
            <a:endParaRPr lang="en-US" sz="2800" dirty="0">
              <a:solidFill>
                <a:prstClr val="black"/>
              </a:solidFill>
              <a:latin typeface="Segoe UI Light" panose="020B0502040204020203" pitchFamily="34" charset="0"/>
              <a:cs typeface="Segoe UI Light" panose="020B0502040204020203" pitchFamily="34" charset="0"/>
            </a:endParaRPr>
          </a:p>
        </p:txBody>
      </p:sp>
      <p:grpSp>
        <p:nvGrpSpPr>
          <p:cNvPr id="5" name="Group 4"/>
          <p:cNvGrpSpPr/>
          <p:nvPr/>
        </p:nvGrpSpPr>
        <p:grpSpPr>
          <a:xfrm>
            <a:off x="3976307" y="2574585"/>
            <a:ext cx="428973" cy="428973"/>
            <a:chOff x="3976307" y="2574585"/>
            <a:chExt cx="428973" cy="428973"/>
          </a:xfrm>
        </p:grpSpPr>
        <p:sp>
          <p:nvSpPr>
            <p:cNvPr id="182" name="Rectangle 181"/>
            <p:cNvSpPr/>
            <p:nvPr/>
          </p:nvSpPr>
          <p:spPr>
            <a:xfrm>
              <a:off x="3976307" y="2574585"/>
              <a:ext cx="428973" cy="428973"/>
            </a:xfrm>
            <a:prstGeom prst="rect">
              <a:avLst/>
            </a:prstGeom>
            <a:solidFill>
              <a:srgbClr val="4A6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3"/>
            <p:cNvPicPr>
              <a:picLocks noChangeAspect="1"/>
            </p:cNvPicPr>
            <p:nvPr/>
          </p:nvPicPr>
          <p:blipFill>
            <a:blip r:embed="rId9"/>
            <a:stretch>
              <a:fillRect/>
            </a:stretch>
          </p:blipFill>
          <p:spPr>
            <a:xfrm>
              <a:off x="4053285" y="2632195"/>
              <a:ext cx="275017" cy="313752"/>
            </a:xfrm>
            <a:prstGeom prst="rect">
              <a:avLst/>
            </a:prstGeom>
          </p:spPr>
        </p:pic>
      </p:grpSp>
      <p:grpSp>
        <p:nvGrpSpPr>
          <p:cNvPr id="147" name="Group 146"/>
          <p:cNvGrpSpPr/>
          <p:nvPr/>
        </p:nvGrpSpPr>
        <p:grpSpPr>
          <a:xfrm>
            <a:off x="7652888" y="1858597"/>
            <a:ext cx="219456" cy="219456"/>
            <a:chOff x="3976307" y="2574585"/>
            <a:chExt cx="428973" cy="428973"/>
          </a:xfrm>
        </p:grpSpPr>
        <p:sp>
          <p:nvSpPr>
            <p:cNvPr id="148" name="Rectangle 147"/>
            <p:cNvSpPr/>
            <p:nvPr/>
          </p:nvSpPr>
          <p:spPr>
            <a:xfrm>
              <a:off x="3976307" y="2574585"/>
              <a:ext cx="428973" cy="428973"/>
            </a:xfrm>
            <a:prstGeom prst="rect">
              <a:avLst/>
            </a:prstGeom>
            <a:solidFill>
              <a:srgbClr val="4A6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49" name="Picture 148"/>
            <p:cNvPicPr>
              <a:picLocks noChangeAspect="1"/>
            </p:cNvPicPr>
            <p:nvPr/>
          </p:nvPicPr>
          <p:blipFill>
            <a:blip r:embed="rId9"/>
            <a:stretch>
              <a:fillRect/>
            </a:stretch>
          </p:blipFill>
          <p:spPr>
            <a:xfrm>
              <a:off x="4053285" y="2632195"/>
              <a:ext cx="275017" cy="313752"/>
            </a:xfrm>
            <a:prstGeom prst="rect">
              <a:avLst/>
            </a:prstGeom>
          </p:spPr>
        </p:pic>
      </p:grpSp>
      <p:grpSp>
        <p:nvGrpSpPr>
          <p:cNvPr id="156" name="Group 155"/>
          <p:cNvGrpSpPr/>
          <p:nvPr/>
        </p:nvGrpSpPr>
        <p:grpSpPr>
          <a:xfrm>
            <a:off x="10479746" y="1862973"/>
            <a:ext cx="219456" cy="219456"/>
            <a:chOff x="3976307" y="2574585"/>
            <a:chExt cx="428973" cy="428973"/>
          </a:xfrm>
        </p:grpSpPr>
        <p:sp>
          <p:nvSpPr>
            <p:cNvPr id="157" name="Rectangle 156"/>
            <p:cNvSpPr/>
            <p:nvPr/>
          </p:nvSpPr>
          <p:spPr>
            <a:xfrm>
              <a:off x="3976307" y="2574585"/>
              <a:ext cx="428973" cy="428973"/>
            </a:xfrm>
            <a:prstGeom prst="rect">
              <a:avLst/>
            </a:prstGeom>
            <a:solidFill>
              <a:srgbClr val="4A6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8" name="Picture 157"/>
            <p:cNvPicPr>
              <a:picLocks noChangeAspect="1"/>
            </p:cNvPicPr>
            <p:nvPr/>
          </p:nvPicPr>
          <p:blipFill>
            <a:blip r:embed="rId9"/>
            <a:stretch>
              <a:fillRect/>
            </a:stretch>
          </p:blipFill>
          <p:spPr>
            <a:xfrm>
              <a:off x="4053285" y="2632195"/>
              <a:ext cx="275017" cy="313752"/>
            </a:xfrm>
            <a:prstGeom prst="rect">
              <a:avLst/>
            </a:prstGeom>
          </p:spPr>
        </p:pic>
      </p:grpSp>
      <p:grpSp>
        <p:nvGrpSpPr>
          <p:cNvPr id="161" name="Group 160"/>
          <p:cNvGrpSpPr/>
          <p:nvPr/>
        </p:nvGrpSpPr>
        <p:grpSpPr>
          <a:xfrm>
            <a:off x="6815997" y="2724996"/>
            <a:ext cx="1941912" cy="215444"/>
            <a:chOff x="5731480" y="2882573"/>
            <a:chExt cx="1941912" cy="215444"/>
          </a:xfrm>
        </p:grpSpPr>
        <p:sp>
          <p:nvSpPr>
            <p:cNvPr id="162" name="TextBox 161"/>
            <p:cNvSpPr txBox="1"/>
            <p:nvPr/>
          </p:nvSpPr>
          <p:spPr>
            <a:xfrm>
              <a:off x="5731480" y="2882573"/>
              <a:ext cx="931053" cy="215444"/>
            </a:xfrm>
            <a:prstGeom prst="rect">
              <a:avLst/>
            </a:prstGeom>
            <a:solidFill>
              <a:srgbClr val="5AACEB"/>
            </a:solidFill>
            <a:ln>
              <a:noFill/>
            </a:ln>
          </p:spPr>
          <p:txBody>
            <a:bodyPr wrap="square" lIns="0" tIns="45720" rIns="0" bIns="45720" rtlCol="0" anchor="ctr">
              <a:spAutoFit/>
            </a:bodyPr>
            <a:lstStyle/>
            <a:p>
              <a:pPr algn="ctr"/>
              <a:r>
                <a:rPr lang="en-US" sz="800" dirty="0" smtClean="0">
                  <a:solidFill>
                    <a:prstClr val="white"/>
                  </a:solidFill>
                  <a:latin typeface="Segoe UI" panose="020B0502040204020203" pitchFamily="34" charset="0"/>
                  <a:cs typeface="Segoe UI" panose="020B0502040204020203" pitchFamily="34" charset="0"/>
                </a:rPr>
                <a:t>Yes</a:t>
              </a:r>
              <a:endParaRPr lang="en-US" sz="800" dirty="0">
                <a:solidFill>
                  <a:prstClr val="white"/>
                </a:solidFill>
                <a:latin typeface="Segoe UI" panose="020B0502040204020203" pitchFamily="34" charset="0"/>
                <a:cs typeface="Segoe UI" panose="020B0502040204020203" pitchFamily="34" charset="0"/>
              </a:endParaRPr>
            </a:p>
          </p:txBody>
        </p:sp>
        <p:sp>
          <p:nvSpPr>
            <p:cNvPr id="163" name="TextBox 162"/>
            <p:cNvSpPr txBox="1"/>
            <p:nvPr/>
          </p:nvSpPr>
          <p:spPr>
            <a:xfrm>
              <a:off x="6742339" y="2882573"/>
              <a:ext cx="931053" cy="215444"/>
            </a:xfrm>
            <a:prstGeom prst="rect">
              <a:avLst/>
            </a:prstGeom>
            <a:solidFill>
              <a:srgbClr val="5AACEB"/>
            </a:solidFill>
            <a:ln>
              <a:noFill/>
            </a:ln>
          </p:spPr>
          <p:txBody>
            <a:bodyPr wrap="square" lIns="0" tIns="45720" rIns="0" bIns="45720" rtlCol="0" anchor="ctr">
              <a:spAutoFit/>
            </a:bodyPr>
            <a:lstStyle/>
            <a:p>
              <a:pPr algn="ctr"/>
              <a:r>
                <a:rPr lang="en-US" sz="800" dirty="0" smtClean="0">
                  <a:solidFill>
                    <a:prstClr val="white"/>
                  </a:solidFill>
                  <a:latin typeface="Segoe UI" panose="020B0502040204020203" pitchFamily="34" charset="0"/>
                  <a:cs typeface="Segoe UI" panose="020B0502040204020203" pitchFamily="34" charset="0"/>
                </a:rPr>
                <a:t>No</a:t>
              </a:r>
              <a:endParaRPr lang="en-US" sz="800" dirty="0">
                <a:solidFill>
                  <a:prstClr val="white"/>
                </a:solidFill>
                <a:latin typeface="Segoe UI" panose="020B0502040204020203" pitchFamily="34" charset="0"/>
                <a:cs typeface="Segoe UI" panose="020B0502040204020203" pitchFamily="34" charset="0"/>
              </a:endParaRPr>
            </a:p>
          </p:txBody>
        </p:sp>
      </p:grpSp>
      <p:pic>
        <p:nvPicPr>
          <p:cNvPr id="9" name="Picture 8"/>
          <p:cNvPicPr>
            <a:picLocks noChangeAspect="1"/>
          </p:cNvPicPr>
          <p:nvPr/>
        </p:nvPicPr>
        <p:blipFill>
          <a:blip r:embed="rId10"/>
          <a:stretch>
            <a:fillRect/>
          </a:stretch>
        </p:blipFill>
        <p:spPr>
          <a:xfrm>
            <a:off x="9735699" y="2625171"/>
            <a:ext cx="245238" cy="300972"/>
          </a:xfrm>
          <a:prstGeom prst="rect">
            <a:avLst/>
          </a:prstGeom>
        </p:spPr>
      </p:pic>
      <p:pic>
        <p:nvPicPr>
          <p:cNvPr id="68" name="Picture 67"/>
          <p:cNvPicPr>
            <a:picLocks noChangeAspect="1"/>
          </p:cNvPicPr>
          <p:nvPr/>
        </p:nvPicPr>
        <p:blipFill>
          <a:blip r:embed="rId11"/>
          <a:stretch>
            <a:fillRect/>
          </a:stretch>
        </p:blipFill>
        <p:spPr>
          <a:xfrm>
            <a:off x="774916" y="1695245"/>
            <a:ext cx="2451609" cy="4368446"/>
          </a:xfrm>
          <a:prstGeom prst="rect">
            <a:avLst/>
          </a:prstGeom>
        </p:spPr>
      </p:pic>
    </p:spTree>
    <p:extLst>
      <p:ext uri="{BB962C8B-B14F-4D97-AF65-F5344CB8AC3E}">
        <p14:creationId xmlns:p14="http://schemas.microsoft.com/office/powerpoint/2010/main" val="199437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5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P spid="196" grpId="0"/>
      <p:bldP spid="104" grpId="0"/>
      <p:bldP spid="105" grpId="0"/>
      <p:bldP spid="170" grpId="0"/>
      <p:bldP spid="174" grpId="0"/>
      <p:bldP spid="172" grpId="0" animBg="1"/>
      <p:bldP spid="71" grpId="0"/>
      <p:bldP spid="75" grpId="0" animBg="1"/>
      <p:bldP spid="8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4" name="Picture 183"/>
          <p:cNvPicPr>
            <a:picLocks noChangeAspect="1"/>
          </p:cNvPicPr>
          <p:nvPr/>
        </p:nvPicPr>
        <p:blipFill>
          <a:blip r:embed="rId3"/>
          <a:stretch>
            <a:fillRect/>
          </a:stretch>
        </p:blipFill>
        <p:spPr>
          <a:xfrm>
            <a:off x="6400875" y="1696029"/>
            <a:ext cx="2451931" cy="4370832"/>
          </a:xfrm>
          <a:prstGeom prst="rect">
            <a:avLst/>
          </a:prstGeom>
        </p:spPr>
      </p:pic>
      <p:sp>
        <p:nvSpPr>
          <p:cNvPr id="185" name="TextBox 184"/>
          <p:cNvSpPr txBox="1"/>
          <p:nvPr/>
        </p:nvSpPr>
        <p:spPr>
          <a:xfrm>
            <a:off x="6817171" y="2237101"/>
            <a:ext cx="1906905" cy="169277"/>
          </a:xfrm>
          <a:prstGeom prst="rect">
            <a:avLst/>
          </a:prstGeom>
          <a:noFill/>
          <a:ln>
            <a:noFill/>
          </a:ln>
        </p:spPr>
        <p:txBody>
          <a:bodyPr wrap="square" lIns="0" tIns="0" rIns="0" bIns="0" rtlCol="0">
            <a:spAutoFit/>
          </a:bodyPr>
          <a:lstStyle/>
          <a:p>
            <a:r>
              <a:rPr lang="en-US" sz="1100" dirty="0" smtClean="0">
                <a:solidFill>
                  <a:prstClr val="black"/>
                </a:solidFill>
                <a:latin typeface="Segoe UI" panose="020B0502040204020203" pitchFamily="34" charset="0"/>
                <a:cs typeface="Segoe UI" panose="020B0502040204020203" pitchFamily="34" charset="0"/>
              </a:rPr>
              <a:t>Change budget to $200?</a:t>
            </a:r>
            <a:endParaRPr lang="en-US" sz="1100" dirty="0">
              <a:solidFill>
                <a:prstClr val="black"/>
              </a:solidFill>
              <a:latin typeface="Segoe UI" panose="020B0502040204020203" pitchFamily="34" charset="0"/>
              <a:cs typeface="Segoe UI" panose="020B0502040204020203" pitchFamily="34" charset="0"/>
            </a:endParaRPr>
          </a:p>
        </p:txBody>
      </p:sp>
      <p:sp>
        <p:nvSpPr>
          <p:cNvPr id="196" name="Rectangle 195"/>
          <p:cNvSpPr/>
          <p:nvPr/>
        </p:nvSpPr>
        <p:spPr>
          <a:xfrm>
            <a:off x="6735404" y="5819281"/>
            <a:ext cx="607859" cy="200055"/>
          </a:xfrm>
          <a:prstGeom prst="rect">
            <a:avLst/>
          </a:prstGeom>
        </p:spPr>
        <p:txBody>
          <a:bodyPr wrap="none">
            <a:spAutoFit/>
          </a:bodyPr>
          <a:lstStyle/>
          <a:p>
            <a:r>
              <a:rPr lang="en-US" sz="700" dirty="0" smtClean="0">
                <a:solidFill>
                  <a:prstClr val="white"/>
                </a:solidFill>
                <a:latin typeface="Segoe UI" panose="020B0502040204020203" pitchFamily="34" charset="0"/>
                <a:cs typeface="Segoe UI" panose="020B0502040204020203" pitchFamily="34" charset="0"/>
              </a:rPr>
              <a:t>Listening…</a:t>
            </a:r>
            <a:endParaRPr lang="en-US" sz="700" dirty="0">
              <a:solidFill>
                <a:prstClr val="white"/>
              </a:solidFill>
              <a:latin typeface="Segoe UI" panose="020B0502040204020203" pitchFamily="34" charset="0"/>
              <a:cs typeface="Segoe UI" panose="020B0502040204020203" pitchFamily="34" charset="0"/>
            </a:endParaRPr>
          </a:p>
        </p:txBody>
      </p:sp>
      <p:sp>
        <p:nvSpPr>
          <p:cNvPr id="104" name="TextBox 103"/>
          <p:cNvSpPr txBox="1"/>
          <p:nvPr/>
        </p:nvSpPr>
        <p:spPr>
          <a:xfrm>
            <a:off x="3883752" y="2122722"/>
            <a:ext cx="1906905" cy="169277"/>
          </a:xfrm>
          <a:prstGeom prst="rect">
            <a:avLst/>
          </a:prstGeom>
          <a:noFill/>
          <a:ln>
            <a:noFill/>
          </a:ln>
        </p:spPr>
        <p:txBody>
          <a:bodyPr wrap="square" lIns="0" tIns="0" rIns="0" bIns="0" rtlCol="0">
            <a:spAutoFit/>
          </a:bodyPr>
          <a:lstStyle/>
          <a:p>
            <a:r>
              <a:rPr lang="en-US" sz="1100" dirty="0" smtClean="0">
                <a:solidFill>
                  <a:prstClr val="black"/>
                </a:solidFill>
                <a:latin typeface="Segoe UI" panose="020B0502040204020203" pitchFamily="34" charset="0"/>
                <a:cs typeface="Segoe UI" panose="020B0502040204020203" pitchFamily="34" charset="0"/>
              </a:rPr>
              <a:t>Cancel this trip?</a:t>
            </a:r>
            <a:endParaRPr lang="en-US" sz="1100" dirty="0">
              <a:solidFill>
                <a:prstClr val="black"/>
              </a:solidFill>
              <a:latin typeface="Segoe UI" panose="020B0502040204020203" pitchFamily="34" charset="0"/>
              <a:cs typeface="Segoe UI" panose="020B0502040204020203" pitchFamily="34" charset="0"/>
            </a:endParaRPr>
          </a:p>
        </p:txBody>
      </p:sp>
      <p:sp>
        <p:nvSpPr>
          <p:cNvPr id="105" name="Rectangle 104"/>
          <p:cNvSpPr/>
          <p:nvPr/>
        </p:nvSpPr>
        <p:spPr>
          <a:xfrm>
            <a:off x="3788088" y="5704903"/>
            <a:ext cx="607859" cy="200055"/>
          </a:xfrm>
          <a:prstGeom prst="rect">
            <a:avLst/>
          </a:prstGeom>
        </p:spPr>
        <p:txBody>
          <a:bodyPr wrap="none">
            <a:spAutoFit/>
          </a:bodyPr>
          <a:lstStyle/>
          <a:p>
            <a:r>
              <a:rPr lang="en-US" sz="700" dirty="0" smtClean="0">
                <a:solidFill>
                  <a:prstClr val="white"/>
                </a:solidFill>
                <a:latin typeface="Segoe UI" panose="020B0502040204020203" pitchFamily="34" charset="0"/>
                <a:cs typeface="Segoe UI" panose="020B0502040204020203" pitchFamily="34" charset="0"/>
              </a:rPr>
              <a:t>Listening…</a:t>
            </a:r>
            <a:endParaRPr lang="en-US" sz="700" dirty="0">
              <a:solidFill>
                <a:prstClr val="white"/>
              </a:solidFill>
              <a:latin typeface="Segoe UI" panose="020B0502040204020203" pitchFamily="34" charset="0"/>
              <a:cs typeface="Segoe UI" panose="020B0502040204020203" pitchFamily="34" charset="0"/>
            </a:endParaRPr>
          </a:p>
        </p:txBody>
      </p:sp>
      <p:grpSp>
        <p:nvGrpSpPr>
          <p:cNvPr id="106" name="Group 105"/>
          <p:cNvGrpSpPr/>
          <p:nvPr/>
        </p:nvGrpSpPr>
        <p:grpSpPr>
          <a:xfrm>
            <a:off x="3884768" y="2446094"/>
            <a:ext cx="1794701" cy="429241"/>
            <a:chOff x="3772471" y="2317250"/>
            <a:chExt cx="1794701" cy="429241"/>
          </a:xfrm>
        </p:grpSpPr>
        <p:grpSp>
          <p:nvGrpSpPr>
            <p:cNvPr id="107" name="Group 106"/>
            <p:cNvGrpSpPr/>
            <p:nvPr/>
          </p:nvGrpSpPr>
          <p:grpSpPr>
            <a:xfrm>
              <a:off x="4184471" y="2317250"/>
              <a:ext cx="1382701" cy="369417"/>
              <a:chOff x="4911612" y="9334755"/>
              <a:chExt cx="1382701" cy="369417"/>
            </a:xfrm>
          </p:grpSpPr>
          <p:sp>
            <p:nvSpPr>
              <p:cNvPr id="109" name="Rectangle 108"/>
              <p:cNvSpPr/>
              <p:nvPr/>
            </p:nvSpPr>
            <p:spPr>
              <a:xfrm>
                <a:off x="4911612" y="9504117"/>
                <a:ext cx="744114" cy="200055"/>
              </a:xfrm>
              <a:prstGeom prst="rect">
                <a:avLst/>
              </a:prstGeom>
            </p:spPr>
            <p:txBody>
              <a:bodyPr wrap="none">
                <a:spAutoFit/>
              </a:bodyPr>
              <a:lstStyle/>
              <a:p>
                <a:r>
                  <a:rPr lang="en-US" sz="700" dirty="0" smtClean="0">
                    <a:solidFill>
                      <a:prstClr val="white">
                        <a:lumMod val="50000"/>
                      </a:prstClr>
                    </a:solidFill>
                    <a:latin typeface="Segoe UI" panose="020B0502040204020203" pitchFamily="34" charset="0"/>
                    <a:cs typeface="Segoe UI" panose="020B0502040204020203" pitchFamily="34" charset="0"/>
                  </a:rPr>
                  <a:t>May 14</a:t>
                </a:r>
                <a:r>
                  <a:rPr lang="en-US" sz="700" baseline="30000" dirty="0" smtClean="0">
                    <a:solidFill>
                      <a:prstClr val="white">
                        <a:lumMod val="50000"/>
                      </a:prstClr>
                    </a:solidFill>
                    <a:latin typeface="Segoe UI" panose="020B0502040204020203" pitchFamily="34" charset="0"/>
                    <a:cs typeface="Segoe UI" panose="020B0502040204020203" pitchFamily="34" charset="0"/>
                  </a:rPr>
                  <a:t>th</a:t>
                </a:r>
                <a:r>
                  <a:rPr lang="en-US" sz="700" dirty="0" smtClean="0">
                    <a:solidFill>
                      <a:prstClr val="white">
                        <a:lumMod val="50000"/>
                      </a:prstClr>
                    </a:solidFill>
                    <a:latin typeface="Segoe UI" panose="020B0502040204020203" pitchFamily="34" charset="0"/>
                    <a:cs typeface="Segoe UI" panose="020B0502040204020203" pitchFamily="34" charset="0"/>
                  </a:rPr>
                  <a:t> 2015</a:t>
                </a:r>
                <a:endParaRPr lang="en-US" sz="700" dirty="0">
                  <a:solidFill>
                    <a:prstClr val="white">
                      <a:lumMod val="50000"/>
                    </a:prstClr>
                  </a:solidFill>
                  <a:latin typeface="Segoe UI" panose="020B0502040204020203" pitchFamily="34" charset="0"/>
                  <a:cs typeface="Segoe UI" panose="020B0502040204020203" pitchFamily="34" charset="0"/>
                </a:endParaRPr>
              </a:p>
            </p:txBody>
          </p:sp>
          <p:sp>
            <p:nvSpPr>
              <p:cNvPr id="110" name="Rectangle 109"/>
              <p:cNvSpPr/>
              <p:nvPr/>
            </p:nvSpPr>
            <p:spPr>
              <a:xfrm>
                <a:off x="4912203" y="9334755"/>
                <a:ext cx="1382110" cy="230832"/>
              </a:xfrm>
              <a:prstGeom prst="rect">
                <a:avLst/>
              </a:prstGeom>
            </p:spPr>
            <p:txBody>
              <a:bodyPr wrap="none">
                <a:spAutoFit/>
              </a:bodyPr>
              <a:lstStyle/>
              <a:p>
                <a:r>
                  <a:rPr lang="en-US" sz="900" dirty="0" smtClean="0">
                    <a:solidFill>
                      <a:prstClr val="black"/>
                    </a:solidFill>
                    <a:latin typeface="Segoe UI" panose="020B0502040204020203" pitchFamily="34" charset="0"/>
                    <a:cs typeface="Segoe UI" panose="020B0502040204020203" pitchFamily="34" charset="0"/>
                  </a:rPr>
                  <a:t>Vegas Tech Conference</a:t>
                </a:r>
                <a:endParaRPr lang="en-US" sz="900" dirty="0">
                  <a:solidFill>
                    <a:prstClr val="black"/>
                  </a:solidFill>
                  <a:latin typeface="Segoe UI" panose="020B0502040204020203" pitchFamily="34" charset="0"/>
                  <a:cs typeface="Segoe UI" panose="020B0502040204020203" pitchFamily="34" charset="0"/>
                </a:endParaRPr>
              </a:p>
            </p:txBody>
          </p:sp>
        </p:grpSp>
        <p:sp>
          <p:nvSpPr>
            <p:cNvPr id="108" name="Rectangle 107"/>
            <p:cNvSpPr/>
            <p:nvPr/>
          </p:nvSpPr>
          <p:spPr>
            <a:xfrm>
              <a:off x="3772471" y="2317518"/>
              <a:ext cx="428973" cy="428973"/>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11" name="Group 110"/>
          <p:cNvGrpSpPr/>
          <p:nvPr/>
        </p:nvGrpSpPr>
        <p:grpSpPr>
          <a:xfrm>
            <a:off x="3883753" y="3045572"/>
            <a:ext cx="1941912" cy="215444"/>
            <a:chOff x="5731480" y="2882573"/>
            <a:chExt cx="1941912" cy="215444"/>
          </a:xfrm>
        </p:grpSpPr>
        <p:sp>
          <p:nvSpPr>
            <p:cNvPr id="112" name="TextBox 111"/>
            <p:cNvSpPr txBox="1"/>
            <p:nvPr/>
          </p:nvSpPr>
          <p:spPr>
            <a:xfrm>
              <a:off x="5731480" y="2882573"/>
              <a:ext cx="931053" cy="215444"/>
            </a:xfrm>
            <a:prstGeom prst="rect">
              <a:avLst/>
            </a:prstGeom>
            <a:solidFill>
              <a:srgbClr val="5AACEB"/>
            </a:solidFill>
            <a:ln>
              <a:noFill/>
            </a:ln>
          </p:spPr>
          <p:txBody>
            <a:bodyPr wrap="square" lIns="0" tIns="45720" rIns="0" bIns="45720" rtlCol="0" anchor="ctr">
              <a:spAutoFit/>
            </a:bodyPr>
            <a:lstStyle/>
            <a:p>
              <a:pPr algn="ctr"/>
              <a:r>
                <a:rPr lang="en-US" sz="800" dirty="0" smtClean="0">
                  <a:solidFill>
                    <a:prstClr val="white"/>
                  </a:solidFill>
                  <a:latin typeface="Segoe UI" panose="020B0502040204020203" pitchFamily="34" charset="0"/>
                  <a:cs typeface="Segoe UI" panose="020B0502040204020203" pitchFamily="34" charset="0"/>
                </a:rPr>
                <a:t>Yes</a:t>
              </a:r>
              <a:endParaRPr lang="en-US" sz="800" dirty="0">
                <a:solidFill>
                  <a:prstClr val="white"/>
                </a:solidFill>
                <a:latin typeface="Segoe UI" panose="020B0502040204020203" pitchFamily="34" charset="0"/>
                <a:cs typeface="Segoe UI" panose="020B0502040204020203" pitchFamily="34" charset="0"/>
              </a:endParaRPr>
            </a:p>
          </p:txBody>
        </p:sp>
        <p:sp>
          <p:nvSpPr>
            <p:cNvPr id="113" name="TextBox 112"/>
            <p:cNvSpPr txBox="1"/>
            <p:nvPr/>
          </p:nvSpPr>
          <p:spPr>
            <a:xfrm>
              <a:off x="6742339" y="2882573"/>
              <a:ext cx="931053" cy="215444"/>
            </a:xfrm>
            <a:prstGeom prst="rect">
              <a:avLst/>
            </a:prstGeom>
            <a:solidFill>
              <a:srgbClr val="5AACEB"/>
            </a:solidFill>
            <a:ln>
              <a:noFill/>
            </a:ln>
          </p:spPr>
          <p:txBody>
            <a:bodyPr wrap="square" lIns="0" tIns="45720" rIns="0" bIns="45720" rtlCol="0" anchor="ctr">
              <a:spAutoFit/>
            </a:bodyPr>
            <a:lstStyle/>
            <a:p>
              <a:pPr algn="ctr"/>
              <a:r>
                <a:rPr lang="en-US" sz="800" dirty="0" smtClean="0">
                  <a:solidFill>
                    <a:prstClr val="white"/>
                  </a:solidFill>
                  <a:latin typeface="Segoe UI" panose="020B0502040204020203" pitchFamily="34" charset="0"/>
                  <a:cs typeface="Segoe UI" panose="020B0502040204020203" pitchFamily="34" charset="0"/>
                </a:rPr>
                <a:t>No</a:t>
              </a:r>
              <a:endParaRPr lang="en-US" sz="800" dirty="0">
                <a:solidFill>
                  <a:prstClr val="white"/>
                </a:solidFill>
                <a:latin typeface="Segoe UI" panose="020B0502040204020203" pitchFamily="34" charset="0"/>
                <a:cs typeface="Segoe UI" panose="020B0502040204020203" pitchFamily="34" charset="0"/>
              </a:endParaRPr>
            </a:p>
          </p:txBody>
        </p:sp>
      </p:grpSp>
      <p:pic>
        <p:nvPicPr>
          <p:cNvPr id="127" name="Picture 126"/>
          <p:cNvPicPr>
            <a:picLocks noChangeAspect="1"/>
          </p:cNvPicPr>
          <p:nvPr/>
        </p:nvPicPr>
        <p:blipFill>
          <a:blip r:embed="rId4"/>
          <a:stretch>
            <a:fillRect/>
          </a:stretch>
        </p:blipFill>
        <p:spPr>
          <a:xfrm>
            <a:off x="3884768" y="2446094"/>
            <a:ext cx="429768" cy="429768"/>
          </a:xfrm>
          <a:prstGeom prst="rect">
            <a:avLst/>
          </a:prstGeom>
        </p:spPr>
      </p:pic>
      <p:grpSp>
        <p:nvGrpSpPr>
          <p:cNvPr id="152" name="Group 151"/>
          <p:cNvGrpSpPr/>
          <p:nvPr/>
        </p:nvGrpSpPr>
        <p:grpSpPr>
          <a:xfrm>
            <a:off x="4719244" y="1744218"/>
            <a:ext cx="216419" cy="246221"/>
            <a:chOff x="3855261" y="2072034"/>
            <a:chExt cx="216419" cy="246221"/>
          </a:xfrm>
        </p:grpSpPr>
        <p:sp>
          <p:nvSpPr>
            <p:cNvPr id="153" name="Rectangle 152"/>
            <p:cNvSpPr/>
            <p:nvPr/>
          </p:nvSpPr>
          <p:spPr>
            <a:xfrm>
              <a:off x="3855261" y="2082929"/>
              <a:ext cx="216419" cy="21641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4" name="TextBox 153"/>
            <p:cNvSpPr txBox="1"/>
            <p:nvPr/>
          </p:nvSpPr>
          <p:spPr>
            <a:xfrm>
              <a:off x="3919811" y="2072034"/>
              <a:ext cx="119455" cy="246221"/>
            </a:xfrm>
            <a:prstGeom prst="rect">
              <a:avLst/>
            </a:prstGeom>
            <a:noFill/>
            <a:ln>
              <a:noFill/>
            </a:ln>
          </p:spPr>
          <p:txBody>
            <a:bodyPr wrap="square" lIns="0" tIns="0" rIns="0" bIns="0" rtlCol="0">
              <a:spAutoFit/>
            </a:bodyPr>
            <a:lstStyle>
              <a:defPPr>
                <a:defRPr lang="en-US"/>
              </a:defPPr>
              <a:lvl1pPr>
                <a:defRPr sz="1600" b="1">
                  <a:solidFill>
                    <a:srgbClr val="FF8C00"/>
                  </a:solidFill>
                  <a:latin typeface="Mistral" panose="03090702030407020403" pitchFamily="66" charset="0"/>
                  <a:cs typeface="Segoe UI" panose="020B0502040204020203" pitchFamily="34" charset="0"/>
                </a:defRPr>
              </a:lvl1pPr>
            </a:lstStyle>
            <a:p>
              <a:r>
                <a:rPr lang="en-US" dirty="0"/>
                <a:t>A</a:t>
              </a:r>
            </a:p>
          </p:txBody>
        </p:sp>
      </p:grpSp>
      <p:pic>
        <p:nvPicPr>
          <p:cNvPr id="168" name="Picture 167"/>
          <p:cNvPicPr>
            <a:picLocks noChangeAspect="1"/>
          </p:cNvPicPr>
          <p:nvPr/>
        </p:nvPicPr>
        <p:blipFill>
          <a:blip r:embed="rId3"/>
          <a:stretch>
            <a:fillRect/>
          </a:stretch>
        </p:blipFill>
        <p:spPr>
          <a:xfrm>
            <a:off x="3568822" y="1696029"/>
            <a:ext cx="2451931" cy="4370832"/>
          </a:xfrm>
          <a:prstGeom prst="rect">
            <a:avLst/>
          </a:prstGeom>
        </p:spPr>
      </p:pic>
      <p:sp>
        <p:nvSpPr>
          <p:cNvPr id="170" name="TextBox 169"/>
          <p:cNvSpPr txBox="1"/>
          <p:nvPr/>
        </p:nvSpPr>
        <p:spPr>
          <a:xfrm>
            <a:off x="3975911" y="2237101"/>
            <a:ext cx="1906905" cy="169277"/>
          </a:xfrm>
          <a:prstGeom prst="rect">
            <a:avLst/>
          </a:prstGeom>
          <a:noFill/>
          <a:ln>
            <a:noFill/>
          </a:ln>
        </p:spPr>
        <p:txBody>
          <a:bodyPr wrap="square" lIns="0" tIns="0" rIns="0" bIns="0" rtlCol="0">
            <a:spAutoFit/>
          </a:bodyPr>
          <a:lstStyle/>
          <a:p>
            <a:r>
              <a:rPr lang="en-US" sz="1100" dirty="0" smtClean="0">
                <a:solidFill>
                  <a:srgbClr val="5AACEB"/>
                </a:solidFill>
                <a:latin typeface="Segoe UI" panose="020B0502040204020203" pitchFamily="34" charset="0"/>
                <a:cs typeface="Segoe UI" panose="020B0502040204020203" pitchFamily="34" charset="0"/>
              </a:rPr>
              <a:t>I’ll get </a:t>
            </a:r>
            <a:r>
              <a:rPr lang="en-US" sz="1100" dirty="0" err="1" smtClean="0">
                <a:solidFill>
                  <a:srgbClr val="5AACEB"/>
                </a:solidFill>
                <a:latin typeface="Segoe UI" panose="020B0502040204020203" pitchFamily="34" charset="0"/>
                <a:cs typeface="Segoe UI" panose="020B0502040204020203" pitchFamily="34" charset="0"/>
              </a:rPr>
              <a:t>MyBudget</a:t>
            </a:r>
            <a:r>
              <a:rPr lang="en-US" sz="1100" dirty="0" smtClean="0">
                <a:solidFill>
                  <a:srgbClr val="5AACEB"/>
                </a:solidFill>
                <a:latin typeface="Segoe UI" panose="020B0502040204020203" pitchFamily="34" charset="0"/>
                <a:cs typeface="Segoe UI" panose="020B0502040204020203" pitchFamily="34" charset="0"/>
              </a:rPr>
              <a:t> on that.</a:t>
            </a:r>
            <a:endParaRPr lang="en-US" sz="1100" dirty="0">
              <a:solidFill>
                <a:srgbClr val="5AACEB"/>
              </a:solidFill>
              <a:latin typeface="Segoe UI" panose="020B0502040204020203" pitchFamily="34" charset="0"/>
              <a:cs typeface="Segoe UI" panose="020B0502040204020203" pitchFamily="34" charset="0"/>
            </a:endParaRPr>
          </a:p>
        </p:txBody>
      </p:sp>
      <p:sp>
        <p:nvSpPr>
          <p:cNvPr id="174" name="Rectangle 173"/>
          <p:cNvSpPr/>
          <p:nvPr/>
        </p:nvSpPr>
        <p:spPr>
          <a:xfrm>
            <a:off x="4142212" y="5255041"/>
            <a:ext cx="1640503" cy="307777"/>
          </a:xfrm>
          <a:prstGeom prst="rect">
            <a:avLst/>
          </a:prstGeom>
        </p:spPr>
        <p:txBody>
          <a:bodyPr wrap="square">
            <a:spAutoFit/>
          </a:bodyPr>
          <a:lstStyle/>
          <a:p>
            <a:r>
              <a:rPr lang="en-US" sz="700" dirty="0" smtClean="0">
                <a:solidFill>
                  <a:prstClr val="black"/>
                </a:solidFill>
                <a:latin typeface="Segoe UI" panose="020B0502040204020203" pitchFamily="34" charset="0"/>
                <a:cs typeface="Segoe UI" panose="020B0502040204020203" pitchFamily="34" charset="0"/>
              </a:rPr>
              <a:t>Search “Change my groceries budget to $200 on </a:t>
            </a:r>
            <a:r>
              <a:rPr lang="en-US" sz="700" dirty="0" err="1" smtClean="0">
                <a:solidFill>
                  <a:prstClr val="black"/>
                </a:solidFill>
                <a:latin typeface="Segoe UI" panose="020B0502040204020203" pitchFamily="34" charset="0"/>
                <a:cs typeface="Segoe UI" panose="020B0502040204020203" pitchFamily="34" charset="0"/>
              </a:rPr>
              <a:t>MyBudget</a:t>
            </a:r>
            <a:r>
              <a:rPr lang="en-US" sz="700" dirty="0" smtClean="0">
                <a:solidFill>
                  <a:prstClr val="black"/>
                </a:solidFill>
                <a:latin typeface="Segoe UI" panose="020B0502040204020203" pitchFamily="34" charset="0"/>
                <a:cs typeface="Segoe UI" panose="020B0502040204020203" pitchFamily="34" charset="0"/>
              </a:rPr>
              <a:t>”</a:t>
            </a:r>
            <a:endParaRPr lang="en-US" sz="700" dirty="0">
              <a:solidFill>
                <a:prstClr val="black"/>
              </a:solidFill>
              <a:latin typeface="Segoe UI" panose="020B0502040204020203" pitchFamily="34" charset="0"/>
              <a:cs typeface="Segoe UI" panose="020B0502040204020203" pitchFamily="34" charset="0"/>
            </a:endParaRPr>
          </a:p>
        </p:txBody>
      </p:sp>
      <p:pic>
        <p:nvPicPr>
          <p:cNvPr id="175" name="Picture 174"/>
          <p:cNvPicPr>
            <a:picLocks noChangeAspect="1"/>
          </p:cNvPicPr>
          <p:nvPr/>
        </p:nvPicPr>
        <p:blipFill>
          <a:blip r:embed="rId5"/>
          <a:stretch>
            <a:fillRect/>
          </a:stretch>
        </p:blipFill>
        <p:spPr>
          <a:xfrm>
            <a:off x="4802976" y="1870259"/>
            <a:ext cx="237744" cy="237744"/>
          </a:xfrm>
          <a:prstGeom prst="rect">
            <a:avLst/>
          </a:prstGeom>
        </p:spPr>
      </p:pic>
      <p:pic>
        <p:nvPicPr>
          <p:cNvPr id="176" name="Picture 175"/>
          <p:cNvPicPr>
            <a:picLocks noChangeAspect="1"/>
          </p:cNvPicPr>
          <p:nvPr/>
        </p:nvPicPr>
        <p:blipFill>
          <a:blip r:embed="rId6"/>
          <a:stretch>
            <a:fillRect/>
          </a:stretch>
        </p:blipFill>
        <p:spPr>
          <a:xfrm>
            <a:off x="3985438" y="5305723"/>
            <a:ext cx="109728" cy="109728"/>
          </a:xfrm>
          <a:prstGeom prst="rect">
            <a:avLst/>
          </a:prstGeom>
        </p:spPr>
      </p:pic>
      <p:grpSp>
        <p:nvGrpSpPr>
          <p:cNvPr id="171" name="Group 170"/>
          <p:cNvGrpSpPr/>
          <p:nvPr/>
        </p:nvGrpSpPr>
        <p:grpSpPr>
          <a:xfrm>
            <a:off x="4366542" y="2539126"/>
            <a:ext cx="1594812" cy="430279"/>
            <a:chOff x="2830915" y="3142165"/>
            <a:chExt cx="1529779" cy="412733"/>
          </a:xfrm>
        </p:grpSpPr>
        <p:sp>
          <p:nvSpPr>
            <p:cNvPr id="179" name="Rectangle 178"/>
            <p:cNvSpPr/>
            <p:nvPr/>
          </p:nvSpPr>
          <p:spPr>
            <a:xfrm>
              <a:off x="2830915" y="3142165"/>
              <a:ext cx="775277" cy="250942"/>
            </a:xfrm>
            <a:prstGeom prst="rect">
              <a:avLst/>
            </a:prstGeom>
          </p:spPr>
          <p:txBody>
            <a:bodyPr wrap="none">
              <a:spAutoFit/>
            </a:bodyPr>
            <a:lstStyle/>
            <a:p>
              <a:r>
                <a:rPr lang="en-US" sz="1100" dirty="0" err="1" smtClean="0">
                  <a:solidFill>
                    <a:prstClr val="black"/>
                  </a:solidFill>
                  <a:latin typeface="Segoe UI Semilight" panose="020B0402040204020203" pitchFamily="34" charset="0"/>
                  <a:cs typeface="Segoe UI Semilight" panose="020B0402040204020203" pitchFamily="34" charset="0"/>
                </a:rPr>
                <a:t>MyBudget</a:t>
              </a:r>
              <a:endParaRPr lang="en-US" sz="1100" dirty="0">
                <a:solidFill>
                  <a:prstClr val="black"/>
                </a:solidFill>
                <a:latin typeface="Segoe UI Semilight" panose="020B0402040204020203" pitchFamily="34" charset="0"/>
                <a:cs typeface="Segoe UI Semilight" panose="020B0402040204020203" pitchFamily="34" charset="0"/>
              </a:endParaRPr>
            </a:p>
          </p:txBody>
        </p:sp>
        <p:sp>
          <p:nvSpPr>
            <p:cNvPr id="180" name="Rectangle 179"/>
            <p:cNvSpPr/>
            <p:nvPr/>
          </p:nvSpPr>
          <p:spPr>
            <a:xfrm>
              <a:off x="2841202" y="3348239"/>
              <a:ext cx="1519492" cy="206659"/>
            </a:xfrm>
            <a:prstGeom prst="rect">
              <a:avLst/>
            </a:prstGeom>
          </p:spPr>
          <p:txBody>
            <a:bodyPr wrap="none">
              <a:spAutoFit/>
            </a:bodyPr>
            <a:lstStyle/>
            <a:p>
              <a:r>
                <a:rPr lang="en-US" sz="800" dirty="0" smtClean="0">
                  <a:solidFill>
                    <a:prstClr val="white">
                      <a:lumMod val="50000"/>
                    </a:prstClr>
                  </a:solidFill>
                  <a:latin typeface="Segoe UI" panose="020B0502040204020203" pitchFamily="34" charset="0"/>
                  <a:cs typeface="Segoe UI" panose="020B0502040204020203" pitchFamily="34" charset="0"/>
                </a:rPr>
                <a:t>Looking for Groceries Budget…</a:t>
              </a:r>
              <a:endParaRPr lang="en-US" sz="800" dirty="0">
                <a:solidFill>
                  <a:prstClr val="white">
                    <a:lumMod val="50000"/>
                  </a:prstClr>
                </a:solidFill>
                <a:latin typeface="Segoe UI" panose="020B0502040204020203" pitchFamily="34" charset="0"/>
                <a:cs typeface="Segoe UI" panose="020B0502040204020203" pitchFamily="34" charset="0"/>
              </a:endParaRPr>
            </a:p>
          </p:txBody>
        </p:sp>
      </p:grpSp>
      <p:sp>
        <p:nvSpPr>
          <p:cNvPr id="172" name="TextBox 171"/>
          <p:cNvSpPr txBox="1"/>
          <p:nvPr/>
        </p:nvSpPr>
        <p:spPr>
          <a:xfrm>
            <a:off x="3975912" y="3335493"/>
            <a:ext cx="931053" cy="215444"/>
          </a:xfrm>
          <a:prstGeom prst="rect">
            <a:avLst/>
          </a:prstGeom>
          <a:solidFill>
            <a:srgbClr val="5AACEB"/>
          </a:solidFill>
          <a:ln>
            <a:noFill/>
          </a:ln>
        </p:spPr>
        <p:txBody>
          <a:bodyPr wrap="square" lIns="0" tIns="45720" rIns="0" bIns="45720" rtlCol="0" anchor="ctr">
            <a:spAutoFit/>
          </a:bodyPr>
          <a:lstStyle/>
          <a:p>
            <a:pPr algn="ctr"/>
            <a:r>
              <a:rPr lang="en-US" sz="800" dirty="0" smtClean="0">
                <a:solidFill>
                  <a:prstClr val="white"/>
                </a:solidFill>
                <a:latin typeface="Segoe UI" panose="020B0502040204020203" pitchFamily="34" charset="0"/>
                <a:cs typeface="Segoe UI" panose="020B0502040204020203" pitchFamily="34" charset="0"/>
              </a:rPr>
              <a:t>Cancel</a:t>
            </a:r>
            <a:endParaRPr lang="en-US" sz="800" dirty="0">
              <a:solidFill>
                <a:prstClr val="white"/>
              </a:solidFill>
              <a:latin typeface="Segoe UI" panose="020B0502040204020203" pitchFamily="34" charset="0"/>
              <a:cs typeface="Segoe UI" panose="020B0502040204020203" pitchFamily="34" charset="0"/>
            </a:endParaRPr>
          </a:p>
        </p:txBody>
      </p:sp>
      <p:grpSp>
        <p:nvGrpSpPr>
          <p:cNvPr id="173" name="Group 172"/>
          <p:cNvGrpSpPr/>
          <p:nvPr/>
        </p:nvGrpSpPr>
        <p:grpSpPr>
          <a:xfrm>
            <a:off x="3975912" y="3101024"/>
            <a:ext cx="1906904" cy="36576"/>
            <a:chOff x="1125855" y="3547418"/>
            <a:chExt cx="1906904" cy="36576"/>
          </a:xfrm>
        </p:grpSpPr>
        <p:sp>
          <p:nvSpPr>
            <p:cNvPr id="177" name="Rectangle 176"/>
            <p:cNvSpPr/>
            <p:nvPr/>
          </p:nvSpPr>
          <p:spPr>
            <a:xfrm>
              <a:off x="1125855" y="3547418"/>
              <a:ext cx="1906904" cy="365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8" name="Rectangle 177"/>
            <p:cNvSpPr/>
            <p:nvPr/>
          </p:nvSpPr>
          <p:spPr>
            <a:xfrm>
              <a:off x="1125855" y="3547418"/>
              <a:ext cx="731520" cy="36576"/>
            </a:xfrm>
            <a:prstGeom prst="rect">
              <a:avLst/>
            </a:prstGeom>
            <a:solidFill>
              <a:srgbClr val="5AAC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167" name="Picture 1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6769" y="1696029"/>
            <a:ext cx="2451930" cy="4370832"/>
          </a:xfrm>
          <a:prstGeom prst="rect">
            <a:avLst/>
          </a:prstGeom>
          <a:ln>
            <a:solidFill>
              <a:schemeClr val="tx1"/>
            </a:solidFill>
          </a:ln>
        </p:spPr>
      </p:pic>
      <p:sp>
        <p:nvSpPr>
          <p:cNvPr id="3" name="AutoShape 4" descr="Image result for spotify"/>
          <p:cNvSpPr>
            <a:spLocks noChangeAspect="1" noChangeArrowheads="1"/>
          </p:cNvSpPr>
          <p:nvPr/>
        </p:nvSpPr>
        <p:spPr bwMode="auto">
          <a:xfrm>
            <a:off x="159553" y="-147339"/>
            <a:ext cx="310868" cy="3108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endParaRPr>
          </a:p>
        </p:txBody>
      </p:sp>
      <p:pic>
        <p:nvPicPr>
          <p:cNvPr id="64" name="Picture 63"/>
          <p:cNvPicPr>
            <a:picLocks noChangeAspect="1"/>
          </p:cNvPicPr>
          <p:nvPr/>
        </p:nvPicPr>
        <p:blipFill>
          <a:blip r:embed="rId3"/>
          <a:stretch>
            <a:fillRect/>
          </a:stretch>
        </p:blipFill>
        <p:spPr>
          <a:xfrm>
            <a:off x="9232926" y="1696029"/>
            <a:ext cx="2451931" cy="4370832"/>
          </a:xfrm>
          <a:prstGeom prst="rect">
            <a:avLst/>
          </a:prstGeom>
        </p:spPr>
      </p:pic>
      <p:sp>
        <p:nvSpPr>
          <p:cNvPr id="71" name="TextBox 70"/>
          <p:cNvSpPr txBox="1"/>
          <p:nvPr/>
        </p:nvSpPr>
        <p:spPr>
          <a:xfrm>
            <a:off x="9645078" y="2237101"/>
            <a:ext cx="1906905" cy="169277"/>
          </a:xfrm>
          <a:prstGeom prst="rect">
            <a:avLst/>
          </a:prstGeom>
          <a:noFill/>
          <a:ln>
            <a:noFill/>
          </a:ln>
        </p:spPr>
        <p:txBody>
          <a:bodyPr wrap="square" lIns="0" tIns="0" rIns="0" bIns="0" rtlCol="0">
            <a:spAutoFit/>
          </a:bodyPr>
          <a:lstStyle/>
          <a:p>
            <a:r>
              <a:rPr lang="en-US" sz="1100" dirty="0" smtClean="0">
                <a:solidFill>
                  <a:prstClr val="black"/>
                </a:solidFill>
                <a:latin typeface="Segoe UI" panose="020B0502040204020203" pitchFamily="34" charset="0"/>
                <a:cs typeface="Segoe UI" panose="020B0502040204020203" pitchFamily="34" charset="0"/>
              </a:rPr>
              <a:t>Your budget was updated.</a:t>
            </a:r>
            <a:endParaRPr lang="en-US" sz="1100" dirty="0">
              <a:solidFill>
                <a:prstClr val="black"/>
              </a:solidFill>
              <a:latin typeface="Segoe UI" panose="020B0502040204020203" pitchFamily="34" charset="0"/>
              <a:cs typeface="Segoe UI" panose="020B0502040204020203" pitchFamily="34" charset="0"/>
            </a:endParaRPr>
          </a:p>
        </p:txBody>
      </p:sp>
      <p:sp>
        <p:nvSpPr>
          <p:cNvPr id="88" name="Rectangle 87"/>
          <p:cNvSpPr/>
          <p:nvPr/>
        </p:nvSpPr>
        <p:spPr>
          <a:xfrm>
            <a:off x="9555100" y="3006994"/>
            <a:ext cx="1640503" cy="215444"/>
          </a:xfrm>
          <a:prstGeom prst="rect">
            <a:avLst/>
          </a:prstGeom>
        </p:spPr>
        <p:txBody>
          <a:bodyPr wrap="square">
            <a:spAutoFit/>
          </a:bodyPr>
          <a:lstStyle/>
          <a:p>
            <a:r>
              <a:rPr lang="en-US" sz="800" dirty="0" smtClean="0">
                <a:solidFill>
                  <a:srgbClr val="5AACEB"/>
                </a:solidFill>
                <a:latin typeface="Segoe UI Semibold" panose="020B0702040204020203" pitchFamily="34" charset="0"/>
                <a:cs typeface="Segoe UI Semibold" panose="020B0702040204020203" pitchFamily="34" charset="0"/>
              </a:rPr>
              <a:t>Go to </a:t>
            </a:r>
            <a:r>
              <a:rPr lang="en-US" sz="800" dirty="0" err="1" smtClean="0">
                <a:solidFill>
                  <a:srgbClr val="5AACEB"/>
                </a:solidFill>
                <a:latin typeface="Segoe UI Semibold" panose="020B0702040204020203" pitchFamily="34" charset="0"/>
                <a:cs typeface="Segoe UI Semibold" panose="020B0702040204020203" pitchFamily="34" charset="0"/>
              </a:rPr>
              <a:t>MyBudget</a:t>
            </a:r>
            <a:endParaRPr lang="en-US" sz="800" dirty="0">
              <a:solidFill>
                <a:srgbClr val="5AACEB"/>
              </a:solidFill>
              <a:latin typeface="Segoe UI Semibold" panose="020B0702040204020203" pitchFamily="34" charset="0"/>
              <a:cs typeface="Segoe UI Semibold" panose="020B0702040204020203" pitchFamily="34" charset="0"/>
            </a:endParaRPr>
          </a:p>
        </p:txBody>
      </p:sp>
      <p:grpSp>
        <p:nvGrpSpPr>
          <p:cNvPr id="131" name="Group 130"/>
          <p:cNvGrpSpPr/>
          <p:nvPr/>
        </p:nvGrpSpPr>
        <p:grpSpPr>
          <a:xfrm>
            <a:off x="4928829" y="774292"/>
            <a:ext cx="1331114" cy="1107884"/>
            <a:chOff x="2096893" y="648063"/>
            <a:chExt cx="1483170" cy="1234440"/>
          </a:xfrm>
        </p:grpSpPr>
        <p:pic>
          <p:nvPicPr>
            <p:cNvPr id="132" name="Picture 131"/>
            <p:cNvPicPr>
              <a:picLocks noChangeAspect="1"/>
            </p:cNvPicPr>
            <p:nvPr/>
          </p:nvPicPr>
          <p:blipFill>
            <a:blip r:embed="rId8"/>
            <a:stretch>
              <a:fillRect/>
            </a:stretch>
          </p:blipFill>
          <p:spPr>
            <a:xfrm>
              <a:off x="2096893" y="648063"/>
              <a:ext cx="1483170" cy="1234440"/>
            </a:xfrm>
            <a:prstGeom prst="rect">
              <a:avLst/>
            </a:prstGeom>
          </p:spPr>
        </p:pic>
        <p:sp>
          <p:nvSpPr>
            <p:cNvPr id="133" name="Rectangle 132"/>
            <p:cNvSpPr/>
            <p:nvPr/>
          </p:nvSpPr>
          <p:spPr>
            <a:xfrm>
              <a:off x="2192912" y="883341"/>
              <a:ext cx="1276328" cy="417236"/>
            </a:xfrm>
            <a:prstGeom prst="rect">
              <a:avLst/>
            </a:prstGeom>
          </p:spPr>
          <p:txBody>
            <a:bodyPr wrap="square">
              <a:spAutoFit/>
            </a:bodyPr>
            <a:lstStyle/>
            <a:p>
              <a:pPr algn="ctr" defTabSz="932597">
                <a:lnSpc>
                  <a:spcPts val="1122"/>
                </a:lnSpc>
              </a:pPr>
              <a:r>
                <a:rPr lang="en-US" sz="900" dirty="0">
                  <a:solidFill>
                    <a:prstClr val="white"/>
                  </a:solidFill>
                </a:rPr>
                <a:t>Looking for groceries budget…</a:t>
              </a:r>
            </a:p>
          </p:txBody>
        </p:sp>
      </p:grpSp>
      <p:pic>
        <p:nvPicPr>
          <p:cNvPr id="135" name="Picture 134"/>
          <p:cNvPicPr>
            <a:picLocks noChangeAspect="1"/>
          </p:cNvPicPr>
          <p:nvPr/>
        </p:nvPicPr>
        <p:blipFill>
          <a:blip r:embed="rId9"/>
          <a:stretch>
            <a:fillRect/>
          </a:stretch>
        </p:blipFill>
        <p:spPr>
          <a:xfrm>
            <a:off x="1398511" y="6013966"/>
            <a:ext cx="1129177" cy="850434"/>
          </a:xfrm>
          <a:prstGeom prst="rect">
            <a:avLst/>
          </a:prstGeom>
        </p:spPr>
      </p:pic>
      <p:sp>
        <p:nvSpPr>
          <p:cNvPr id="136" name="Rectangle 135"/>
          <p:cNvSpPr/>
          <p:nvPr/>
        </p:nvSpPr>
        <p:spPr>
          <a:xfrm>
            <a:off x="1359692" y="6299050"/>
            <a:ext cx="1206084" cy="515526"/>
          </a:xfrm>
          <a:prstGeom prst="rect">
            <a:avLst/>
          </a:prstGeom>
        </p:spPr>
        <p:txBody>
          <a:bodyPr wrap="square">
            <a:spAutoFit/>
          </a:bodyPr>
          <a:lstStyle/>
          <a:p>
            <a:pPr algn="ctr" defTabSz="932597">
              <a:lnSpc>
                <a:spcPts val="1122"/>
              </a:lnSpc>
            </a:pPr>
            <a:r>
              <a:rPr lang="en-US" sz="900" dirty="0">
                <a:solidFill>
                  <a:prstClr val="black"/>
                </a:solidFill>
              </a:rPr>
              <a:t>Change my groceries budget to$200 on </a:t>
            </a:r>
            <a:r>
              <a:rPr lang="en-US" sz="900" dirty="0" err="1">
                <a:solidFill>
                  <a:prstClr val="black"/>
                </a:solidFill>
              </a:rPr>
              <a:t>MyBudget</a:t>
            </a:r>
            <a:endParaRPr lang="en-US" sz="900" dirty="0">
              <a:solidFill>
                <a:prstClr val="black"/>
              </a:solidFill>
            </a:endParaRPr>
          </a:p>
        </p:txBody>
      </p:sp>
      <p:grpSp>
        <p:nvGrpSpPr>
          <p:cNvPr id="137" name="Group 136"/>
          <p:cNvGrpSpPr/>
          <p:nvPr/>
        </p:nvGrpSpPr>
        <p:grpSpPr>
          <a:xfrm>
            <a:off x="7062252" y="6013965"/>
            <a:ext cx="1129177" cy="850434"/>
            <a:chOff x="2587282" y="5922397"/>
            <a:chExt cx="1199006" cy="1007753"/>
          </a:xfrm>
        </p:grpSpPr>
        <p:pic>
          <p:nvPicPr>
            <p:cNvPr id="138" name="Picture 137"/>
            <p:cNvPicPr>
              <a:picLocks noChangeAspect="1"/>
            </p:cNvPicPr>
            <p:nvPr/>
          </p:nvPicPr>
          <p:blipFill>
            <a:blip r:embed="rId9"/>
            <a:stretch>
              <a:fillRect/>
            </a:stretch>
          </p:blipFill>
          <p:spPr>
            <a:xfrm>
              <a:off x="2587282" y="5922397"/>
              <a:ext cx="1199006" cy="1007753"/>
            </a:xfrm>
            <a:prstGeom prst="rect">
              <a:avLst/>
            </a:prstGeom>
          </p:spPr>
        </p:pic>
        <p:sp>
          <p:nvSpPr>
            <p:cNvPr id="139" name="Rectangle 138"/>
            <p:cNvSpPr/>
            <p:nvPr/>
          </p:nvSpPr>
          <p:spPr>
            <a:xfrm>
              <a:off x="2673707" y="6422569"/>
              <a:ext cx="1026155" cy="276572"/>
            </a:xfrm>
            <a:prstGeom prst="rect">
              <a:avLst/>
            </a:prstGeom>
          </p:spPr>
          <p:txBody>
            <a:bodyPr wrap="square">
              <a:spAutoFit/>
            </a:bodyPr>
            <a:lstStyle/>
            <a:p>
              <a:pPr algn="ctr" defTabSz="932597">
                <a:lnSpc>
                  <a:spcPts val="1122"/>
                </a:lnSpc>
              </a:pPr>
              <a:r>
                <a:rPr lang="en-US" sz="900" dirty="0">
                  <a:solidFill>
                    <a:prstClr val="black"/>
                  </a:solidFill>
                </a:rPr>
                <a:t>Yes</a:t>
              </a:r>
            </a:p>
          </p:txBody>
        </p:sp>
      </p:grpSp>
      <p:grpSp>
        <p:nvGrpSpPr>
          <p:cNvPr id="140" name="Group 139"/>
          <p:cNvGrpSpPr/>
          <p:nvPr/>
        </p:nvGrpSpPr>
        <p:grpSpPr>
          <a:xfrm>
            <a:off x="7763637" y="773965"/>
            <a:ext cx="1331114" cy="1107884"/>
            <a:chOff x="2096893" y="648063"/>
            <a:chExt cx="1483170" cy="1234440"/>
          </a:xfrm>
        </p:grpSpPr>
        <p:pic>
          <p:nvPicPr>
            <p:cNvPr id="141" name="Picture 140"/>
            <p:cNvPicPr>
              <a:picLocks noChangeAspect="1"/>
            </p:cNvPicPr>
            <p:nvPr/>
          </p:nvPicPr>
          <p:blipFill>
            <a:blip r:embed="rId8"/>
            <a:stretch>
              <a:fillRect/>
            </a:stretch>
          </p:blipFill>
          <p:spPr>
            <a:xfrm>
              <a:off x="2096893" y="648063"/>
              <a:ext cx="1483170" cy="1234440"/>
            </a:xfrm>
            <a:prstGeom prst="rect">
              <a:avLst/>
            </a:prstGeom>
          </p:spPr>
        </p:pic>
        <p:sp>
          <p:nvSpPr>
            <p:cNvPr id="142" name="Rectangle 141"/>
            <p:cNvSpPr/>
            <p:nvPr/>
          </p:nvSpPr>
          <p:spPr>
            <a:xfrm>
              <a:off x="2143957" y="887205"/>
              <a:ext cx="1374238" cy="417236"/>
            </a:xfrm>
            <a:prstGeom prst="rect">
              <a:avLst/>
            </a:prstGeom>
          </p:spPr>
          <p:txBody>
            <a:bodyPr wrap="square">
              <a:spAutoFit/>
            </a:bodyPr>
            <a:lstStyle/>
            <a:p>
              <a:pPr algn="ctr" defTabSz="932597">
                <a:lnSpc>
                  <a:spcPts val="1122"/>
                </a:lnSpc>
              </a:pPr>
              <a:r>
                <a:rPr lang="en-US" sz="900" dirty="0">
                  <a:solidFill>
                    <a:prstClr val="white"/>
                  </a:solidFill>
                </a:rPr>
                <a:t>Change groceries budget to $200?</a:t>
              </a:r>
            </a:p>
          </p:txBody>
        </p:sp>
      </p:grpSp>
      <p:grpSp>
        <p:nvGrpSpPr>
          <p:cNvPr id="143" name="Group 142"/>
          <p:cNvGrpSpPr/>
          <p:nvPr/>
        </p:nvGrpSpPr>
        <p:grpSpPr>
          <a:xfrm>
            <a:off x="10585158" y="773965"/>
            <a:ext cx="1331114" cy="1107884"/>
            <a:chOff x="2096893" y="648063"/>
            <a:chExt cx="1483170" cy="1234440"/>
          </a:xfrm>
        </p:grpSpPr>
        <p:pic>
          <p:nvPicPr>
            <p:cNvPr id="144" name="Picture 143"/>
            <p:cNvPicPr>
              <a:picLocks noChangeAspect="1"/>
            </p:cNvPicPr>
            <p:nvPr/>
          </p:nvPicPr>
          <p:blipFill>
            <a:blip r:embed="rId8"/>
            <a:stretch>
              <a:fillRect/>
            </a:stretch>
          </p:blipFill>
          <p:spPr>
            <a:xfrm>
              <a:off x="2096893" y="648063"/>
              <a:ext cx="1483170" cy="1234440"/>
            </a:xfrm>
            <a:prstGeom prst="rect">
              <a:avLst/>
            </a:prstGeom>
          </p:spPr>
        </p:pic>
        <p:sp>
          <p:nvSpPr>
            <p:cNvPr id="145" name="Rectangle 144"/>
            <p:cNvSpPr/>
            <p:nvPr/>
          </p:nvSpPr>
          <p:spPr>
            <a:xfrm>
              <a:off x="2204801" y="808615"/>
              <a:ext cx="1272323" cy="574416"/>
            </a:xfrm>
            <a:prstGeom prst="rect">
              <a:avLst/>
            </a:prstGeom>
          </p:spPr>
          <p:txBody>
            <a:bodyPr wrap="square">
              <a:spAutoFit/>
            </a:bodyPr>
            <a:lstStyle/>
            <a:p>
              <a:pPr algn="ctr" defTabSz="932597">
                <a:lnSpc>
                  <a:spcPts val="1122"/>
                </a:lnSpc>
              </a:pPr>
              <a:r>
                <a:rPr lang="en-US" sz="900" dirty="0">
                  <a:solidFill>
                    <a:prstClr val="white"/>
                  </a:solidFill>
                </a:rPr>
                <a:t>Your budget was updated. (success-</a:t>
              </a:r>
              <a:r>
                <a:rPr lang="en-US" sz="900" dirty="0" err="1">
                  <a:solidFill>
                    <a:prstClr val="white"/>
                  </a:solidFill>
                </a:rPr>
                <a:t>earcon</a:t>
              </a:r>
              <a:r>
                <a:rPr lang="en-US" sz="900" dirty="0">
                  <a:solidFill>
                    <a:prstClr val="white"/>
                  </a:solidFill>
                </a:rPr>
                <a:t>)</a:t>
              </a:r>
            </a:p>
          </p:txBody>
        </p:sp>
      </p:grpSp>
      <p:sp>
        <p:nvSpPr>
          <p:cNvPr id="249" name="Title 2"/>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2800" dirty="0" smtClean="0">
                <a:solidFill>
                  <a:prstClr val="black"/>
                </a:solidFill>
                <a:latin typeface="Segoe UI Light" panose="020B0502040204020203" pitchFamily="34" charset="0"/>
                <a:cs typeface="Segoe UI Light" panose="020B0502040204020203" pitchFamily="34" charset="0"/>
              </a:rPr>
              <a:t>Change budget</a:t>
            </a:r>
            <a:endParaRPr lang="en-US" sz="2800" dirty="0">
              <a:solidFill>
                <a:prstClr val="black"/>
              </a:solidFill>
              <a:latin typeface="Segoe UI Light" panose="020B0502040204020203" pitchFamily="34" charset="0"/>
              <a:cs typeface="Segoe UI Light" panose="020B0502040204020203" pitchFamily="34" charset="0"/>
            </a:endParaRPr>
          </a:p>
        </p:txBody>
      </p:sp>
      <p:sp>
        <p:nvSpPr>
          <p:cNvPr id="182" name="Rectangle 181"/>
          <p:cNvSpPr/>
          <p:nvPr/>
        </p:nvSpPr>
        <p:spPr>
          <a:xfrm>
            <a:off x="3976307" y="2574585"/>
            <a:ext cx="428973" cy="428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8" name="Rectangle 147"/>
          <p:cNvSpPr/>
          <p:nvPr/>
        </p:nvSpPr>
        <p:spPr>
          <a:xfrm>
            <a:off x="7652888" y="1858597"/>
            <a:ext cx="219456" cy="2194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7" name="Rectangle 156"/>
          <p:cNvSpPr/>
          <p:nvPr/>
        </p:nvSpPr>
        <p:spPr>
          <a:xfrm>
            <a:off x="10479746" y="1862973"/>
            <a:ext cx="219456" cy="2194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61" name="Group 160"/>
          <p:cNvGrpSpPr/>
          <p:nvPr/>
        </p:nvGrpSpPr>
        <p:grpSpPr>
          <a:xfrm>
            <a:off x="6815997" y="3029878"/>
            <a:ext cx="1941912" cy="215444"/>
            <a:chOff x="5731480" y="2882573"/>
            <a:chExt cx="1941912" cy="215444"/>
          </a:xfrm>
        </p:grpSpPr>
        <p:sp>
          <p:nvSpPr>
            <p:cNvPr id="162" name="TextBox 161"/>
            <p:cNvSpPr txBox="1"/>
            <p:nvPr/>
          </p:nvSpPr>
          <p:spPr>
            <a:xfrm>
              <a:off x="5731480" y="2882573"/>
              <a:ext cx="931053" cy="215444"/>
            </a:xfrm>
            <a:prstGeom prst="rect">
              <a:avLst/>
            </a:prstGeom>
            <a:solidFill>
              <a:srgbClr val="5AACEB"/>
            </a:solidFill>
            <a:ln>
              <a:noFill/>
            </a:ln>
          </p:spPr>
          <p:txBody>
            <a:bodyPr wrap="square" lIns="0" tIns="45720" rIns="0" bIns="45720" rtlCol="0" anchor="ctr">
              <a:spAutoFit/>
            </a:bodyPr>
            <a:lstStyle/>
            <a:p>
              <a:pPr algn="ctr"/>
              <a:r>
                <a:rPr lang="en-US" sz="800" dirty="0" smtClean="0">
                  <a:solidFill>
                    <a:prstClr val="white"/>
                  </a:solidFill>
                  <a:latin typeface="Segoe UI" panose="020B0502040204020203" pitchFamily="34" charset="0"/>
                  <a:cs typeface="Segoe UI" panose="020B0502040204020203" pitchFamily="34" charset="0"/>
                </a:rPr>
                <a:t>Yes</a:t>
              </a:r>
              <a:endParaRPr lang="en-US" sz="800" dirty="0">
                <a:solidFill>
                  <a:prstClr val="white"/>
                </a:solidFill>
                <a:latin typeface="Segoe UI" panose="020B0502040204020203" pitchFamily="34" charset="0"/>
                <a:cs typeface="Segoe UI" panose="020B0502040204020203" pitchFamily="34" charset="0"/>
              </a:endParaRPr>
            </a:p>
          </p:txBody>
        </p:sp>
        <p:sp>
          <p:nvSpPr>
            <p:cNvPr id="163" name="TextBox 162"/>
            <p:cNvSpPr txBox="1"/>
            <p:nvPr/>
          </p:nvSpPr>
          <p:spPr>
            <a:xfrm>
              <a:off x="6742339" y="2882573"/>
              <a:ext cx="931053" cy="215444"/>
            </a:xfrm>
            <a:prstGeom prst="rect">
              <a:avLst/>
            </a:prstGeom>
            <a:solidFill>
              <a:srgbClr val="5AACEB"/>
            </a:solidFill>
            <a:ln>
              <a:noFill/>
            </a:ln>
          </p:spPr>
          <p:txBody>
            <a:bodyPr wrap="square" lIns="0" tIns="45720" rIns="0" bIns="45720" rtlCol="0" anchor="ctr">
              <a:spAutoFit/>
            </a:bodyPr>
            <a:lstStyle/>
            <a:p>
              <a:pPr algn="ctr"/>
              <a:r>
                <a:rPr lang="en-US" sz="800" dirty="0" smtClean="0">
                  <a:solidFill>
                    <a:prstClr val="white"/>
                  </a:solidFill>
                  <a:latin typeface="Segoe UI" panose="020B0502040204020203" pitchFamily="34" charset="0"/>
                  <a:cs typeface="Segoe UI" panose="020B0502040204020203" pitchFamily="34" charset="0"/>
                </a:rPr>
                <a:t>No</a:t>
              </a:r>
              <a:endParaRPr lang="en-US" sz="800" dirty="0">
                <a:solidFill>
                  <a:prstClr val="white"/>
                </a:solidFill>
                <a:latin typeface="Segoe UI" panose="020B0502040204020203" pitchFamily="34" charset="0"/>
                <a:cs typeface="Segoe UI" panose="020B0502040204020203" pitchFamily="34" charset="0"/>
              </a:endParaRPr>
            </a:p>
          </p:txBody>
        </p:sp>
      </p:grpSp>
      <p:grpSp>
        <p:nvGrpSpPr>
          <p:cNvPr id="2" name="Group 1"/>
          <p:cNvGrpSpPr/>
          <p:nvPr/>
        </p:nvGrpSpPr>
        <p:grpSpPr>
          <a:xfrm>
            <a:off x="6817171" y="2512837"/>
            <a:ext cx="1986941" cy="400110"/>
            <a:chOff x="6817171" y="2561575"/>
            <a:chExt cx="1986941" cy="400110"/>
          </a:xfrm>
        </p:grpSpPr>
        <p:sp>
          <p:nvSpPr>
            <p:cNvPr id="122" name="TextBox 121"/>
            <p:cNvSpPr txBox="1"/>
            <p:nvPr/>
          </p:nvSpPr>
          <p:spPr>
            <a:xfrm>
              <a:off x="6817171" y="2561575"/>
              <a:ext cx="828807" cy="400110"/>
            </a:xfrm>
            <a:prstGeom prst="rect">
              <a:avLst/>
            </a:prstGeom>
            <a:noFill/>
            <a:ln>
              <a:noFill/>
            </a:ln>
          </p:spPr>
          <p:txBody>
            <a:bodyPr wrap="square" lIns="0" tIns="0" rIns="0" bIns="0" rtlCol="0">
              <a:spAutoFit/>
            </a:bodyPr>
            <a:lstStyle/>
            <a:p>
              <a:r>
                <a:rPr lang="en-US" sz="2600" spc="-150" dirty="0" smtClean="0">
                  <a:solidFill>
                    <a:prstClr val="black"/>
                  </a:solidFill>
                  <a:latin typeface="Segoe UI" panose="020B0502040204020203" pitchFamily="34" charset="0"/>
                  <a:cs typeface="Segoe UI" panose="020B0502040204020203" pitchFamily="34" charset="0"/>
                </a:rPr>
                <a:t>$200</a:t>
              </a:r>
              <a:endParaRPr lang="en-US" sz="2600" spc="-150" dirty="0">
                <a:solidFill>
                  <a:prstClr val="black"/>
                </a:solidFill>
                <a:latin typeface="Segoe UI" panose="020B0502040204020203" pitchFamily="34" charset="0"/>
                <a:cs typeface="Segoe UI" panose="020B0502040204020203" pitchFamily="34" charset="0"/>
              </a:endParaRPr>
            </a:p>
          </p:txBody>
        </p:sp>
        <p:sp>
          <p:nvSpPr>
            <p:cNvPr id="124" name="Rectangle 123"/>
            <p:cNvSpPr/>
            <p:nvPr/>
          </p:nvSpPr>
          <p:spPr>
            <a:xfrm>
              <a:off x="7718558" y="2638925"/>
              <a:ext cx="1085554" cy="230832"/>
            </a:xfrm>
            <a:prstGeom prst="rect">
              <a:avLst/>
            </a:prstGeom>
          </p:spPr>
          <p:txBody>
            <a:bodyPr wrap="none">
              <a:spAutoFit/>
            </a:bodyPr>
            <a:lstStyle/>
            <a:p>
              <a:pPr algn="just"/>
              <a:r>
                <a:rPr lang="en-US" sz="900" dirty="0" smtClean="0">
                  <a:solidFill>
                    <a:srgbClr val="E7E6E6">
                      <a:lumMod val="75000"/>
                    </a:srgbClr>
                  </a:solidFill>
                  <a:latin typeface="Segoe UI Semibold" panose="020B0702040204020203" pitchFamily="34" charset="0"/>
                  <a:cs typeface="Segoe UI Semibold" panose="020B0702040204020203" pitchFamily="34" charset="0"/>
                </a:rPr>
                <a:t>Groceries Budget</a:t>
              </a:r>
              <a:endParaRPr lang="en-US" sz="900" dirty="0">
                <a:solidFill>
                  <a:srgbClr val="E7E6E6">
                    <a:lumMod val="75000"/>
                  </a:srgbClr>
                </a:solidFill>
                <a:latin typeface="Segoe UI Semibold" panose="020B0702040204020203" pitchFamily="34" charset="0"/>
                <a:cs typeface="Segoe UI Semibold" panose="020B0702040204020203" pitchFamily="34" charset="0"/>
              </a:endParaRPr>
            </a:p>
          </p:txBody>
        </p:sp>
      </p:grpSp>
      <p:grpSp>
        <p:nvGrpSpPr>
          <p:cNvPr id="125" name="Group 124"/>
          <p:cNvGrpSpPr/>
          <p:nvPr/>
        </p:nvGrpSpPr>
        <p:grpSpPr>
          <a:xfrm>
            <a:off x="9645078" y="2512837"/>
            <a:ext cx="1986941" cy="400110"/>
            <a:chOff x="6817171" y="2561575"/>
            <a:chExt cx="1986941" cy="400110"/>
          </a:xfrm>
        </p:grpSpPr>
        <p:sp>
          <p:nvSpPr>
            <p:cNvPr id="126" name="TextBox 125"/>
            <p:cNvSpPr txBox="1"/>
            <p:nvPr/>
          </p:nvSpPr>
          <p:spPr>
            <a:xfrm>
              <a:off x="6817171" y="2561575"/>
              <a:ext cx="828807" cy="400110"/>
            </a:xfrm>
            <a:prstGeom prst="rect">
              <a:avLst/>
            </a:prstGeom>
            <a:noFill/>
            <a:ln>
              <a:noFill/>
            </a:ln>
          </p:spPr>
          <p:txBody>
            <a:bodyPr wrap="square" lIns="0" tIns="0" rIns="0" bIns="0" rtlCol="0">
              <a:spAutoFit/>
            </a:bodyPr>
            <a:lstStyle/>
            <a:p>
              <a:r>
                <a:rPr lang="en-US" sz="2600" spc="-150" dirty="0" smtClean="0">
                  <a:solidFill>
                    <a:prstClr val="black"/>
                  </a:solidFill>
                  <a:latin typeface="Segoe UI" panose="020B0502040204020203" pitchFamily="34" charset="0"/>
                  <a:cs typeface="Segoe UI" panose="020B0502040204020203" pitchFamily="34" charset="0"/>
                </a:rPr>
                <a:t>$200</a:t>
              </a:r>
              <a:endParaRPr lang="en-US" sz="2600" spc="-150" dirty="0">
                <a:solidFill>
                  <a:prstClr val="black"/>
                </a:solidFill>
                <a:latin typeface="Segoe UI" panose="020B0502040204020203" pitchFamily="34" charset="0"/>
                <a:cs typeface="Segoe UI" panose="020B0502040204020203" pitchFamily="34" charset="0"/>
              </a:endParaRPr>
            </a:p>
          </p:txBody>
        </p:sp>
        <p:sp>
          <p:nvSpPr>
            <p:cNvPr id="128" name="Rectangle 127"/>
            <p:cNvSpPr/>
            <p:nvPr/>
          </p:nvSpPr>
          <p:spPr>
            <a:xfrm>
              <a:off x="7718558" y="2638925"/>
              <a:ext cx="1085554" cy="230832"/>
            </a:xfrm>
            <a:prstGeom prst="rect">
              <a:avLst/>
            </a:prstGeom>
          </p:spPr>
          <p:txBody>
            <a:bodyPr wrap="none">
              <a:spAutoFit/>
            </a:bodyPr>
            <a:lstStyle/>
            <a:p>
              <a:pPr algn="just"/>
              <a:r>
                <a:rPr lang="en-US" sz="900" dirty="0" smtClean="0">
                  <a:solidFill>
                    <a:srgbClr val="E7E6E6">
                      <a:lumMod val="75000"/>
                    </a:srgbClr>
                  </a:solidFill>
                  <a:latin typeface="Segoe UI Semibold" panose="020B0702040204020203" pitchFamily="34" charset="0"/>
                  <a:cs typeface="Segoe UI Semibold" panose="020B0702040204020203" pitchFamily="34" charset="0"/>
                </a:rPr>
                <a:t>Groceries Budget</a:t>
              </a:r>
              <a:endParaRPr lang="en-US" sz="900" dirty="0">
                <a:solidFill>
                  <a:srgbClr val="E7E6E6">
                    <a:lumMod val="75000"/>
                  </a:srgbClr>
                </a:solidFill>
                <a:latin typeface="Segoe UI Semibold" panose="020B0702040204020203" pitchFamily="34" charset="0"/>
                <a:cs typeface="Segoe UI Semibold" panose="020B0702040204020203" pitchFamily="34" charset="0"/>
              </a:endParaRPr>
            </a:p>
          </p:txBody>
        </p:sp>
      </p:grpSp>
      <p:pic>
        <p:nvPicPr>
          <p:cNvPr id="8" name="Picture 7"/>
          <p:cNvPicPr>
            <a:picLocks noChangeAspect="1"/>
          </p:cNvPicPr>
          <p:nvPr/>
        </p:nvPicPr>
        <p:blipFill>
          <a:blip r:embed="rId10"/>
          <a:stretch>
            <a:fillRect/>
          </a:stretch>
        </p:blipFill>
        <p:spPr>
          <a:xfrm>
            <a:off x="4092955" y="2639546"/>
            <a:ext cx="195676" cy="299050"/>
          </a:xfrm>
          <a:prstGeom prst="rect">
            <a:avLst/>
          </a:prstGeom>
        </p:spPr>
      </p:pic>
      <p:pic>
        <p:nvPicPr>
          <p:cNvPr id="130" name="Picture 129"/>
          <p:cNvPicPr>
            <a:picLocks noChangeAspect="1"/>
          </p:cNvPicPr>
          <p:nvPr/>
        </p:nvPicPr>
        <p:blipFill>
          <a:blip r:embed="rId10"/>
          <a:stretch>
            <a:fillRect/>
          </a:stretch>
        </p:blipFill>
        <p:spPr>
          <a:xfrm>
            <a:off x="7712125" y="1891160"/>
            <a:ext cx="100982" cy="154330"/>
          </a:xfrm>
          <a:prstGeom prst="rect">
            <a:avLst/>
          </a:prstGeom>
        </p:spPr>
      </p:pic>
      <p:pic>
        <p:nvPicPr>
          <p:cNvPr id="134" name="Picture 133"/>
          <p:cNvPicPr>
            <a:picLocks noChangeAspect="1"/>
          </p:cNvPicPr>
          <p:nvPr/>
        </p:nvPicPr>
        <p:blipFill>
          <a:blip r:embed="rId10"/>
          <a:stretch>
            <a:fillRect/>
          </a:stretch>
        </p:blipFill>
        <p:spPr>
          <a:xfrm>
            <a:off x="10538983" y="1895536"/>
            <a:ext cx="100982" cy="154330"/>
          </a:xfrm>
          <a:prstGeom prst="rect">
            <a:avLst/>
          </a:prstGeom>
        </p:spPr>
      </p:pic>
    </p:spTree>
    <p:extLst>
      <p:ext uri="{BB962C8B-B14F-4D97-AF65-F5344CB8AC3E}">
        <p14:creationId xmlns:p14="http://schemas.microsoft.com/office/powerpoint/2010/main" val="359386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GB" dirty="0"/>
          </a:p>
        </p:txBody>
      </p:sp>
      <p:sp>
        <p:nvSpPr>
          <p:cNvPr id="3" name="Content Placeholder 2"/>
          <p:cNvSpPr>
            <a:spLocks noGrp="1"/>
          </p:cNvSpPr>
          <p:nvPr>
            <p:ph idx="1"/>
          </p:nvPr>
        </p:nvSpPr>
        <p:spPr/>
        <p:txBody>
          <a:bodyPr>
            <a:normAutofit/>
          </a:bodyPr>
          <a:lstStyle/>
          <a:p>
            <a:r>
              <a:rPr lang="en-GB" sz="2400" dirty="0"/>
              <a:t>http://www.guruumeditation.net/en/integration-of-an-application-to-cortana/</a:t>
            </a:r>
          </a:p>
        </p:txBody>
      </p:sp>
    </p:spTree>
    <p:extLst>
      <p:ext uri="{BB962C8B-B14F-4D97-AF65-F5344CB8AC3E}">
        <p14:creationId xmlns:p14="http://schemas.microsoft.com/office/powerpoint/2010/main" val="42293464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GB"/>
          </a:p>
        </p:txBody>
      </p:sp>
      <p:sp>
        <p:nvSpPr>
          <p:cNvPr id="3" name="Title 2"/>
          <p:cNvSpPr>
            <a:spLocks noGrp="1"/>
          </p:cNvSpPr>
          <p:nvPr>
            <p:ph type="title"/>
          </p:nvPr>
        </p:nvSpPr>
        <p:spPr/>
        <p:txBody>
          <a:bodyPr/>
          <a:lstStyle/>
          <a:p>
            <a:endParaRPr lang="en-GB"/>
          </a:p>
        </p:txBody>
      </p:sp>
      <p:pic>
        <p:nvPicPr>
          <p:cNvPr id="4" name="Picture 3"/>
          <p:cNvPicPr>
            <a:picLocks noChangeAspect="1"/>
          </p:cNvPicPr>
          <p:nvPr/>
        </p:nvPicPr>
        <p:blipFill>
          <a:blip r:embed="rId2"/>
          <a:stretch>
            <a:fillRect/>
          </a:stretch>
        </p:blipFill>
        <p:spPr>
          <a:xfrm>
            <a:off x="2513013" y="322197"/>
            <a:ext cx="7410450" cy="6237910"/>
          </a:xfrm>
          <a:prstGeom prst="rect">
            <a:avLst/>
          </a:prstGeom>
        </p:spPr>
      </p:pic>
      <p:sp>
        <p:nvSpPr>
          <p:cNvPr id="5" name="Rectangle 4"/>
          <p:cNvSpPr/>
          <p:nvPr/>
        </p:nvSpPr>
        <p:spPr bwMode="auto">
          <a:xfrm>
            <a:off x="4922837" y="2963862"/>
            <a:ext cx="1143000" cy="10668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GB"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08470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GB"/>
          </a:p>
        </p:txBody>
      </p:sp>
      <p:sp>
        <p:nvSpPr>
          <p:cNvPr id="3" name="Title 2"/>
          <p:cNvSpPr>
            <a:spLocks noGrp="1"/>
          </p:cNvSpPr>
          <p:nvPr>
            <p:ph type="title"/>
          </p:nvPr>
        </p:nvSpPr>
        <p:spPr/>
        <p:txBody>
          <a:bodyPr/>
          <a:lstStyle/>
          <a:p>
            <a:endParaRPr lang="en-GB"/>
          </a:p>
        </p:txBody>
      </p:sp>
      <p:pic>
        <p:nvPicPr>
          <p:cNvPr id="4" name="Picture 3"/>
          <p:cNvPicPr>
            <a:picLocks noChangeAspect="1"/>
          </p:cNvPicPr>
          <p:nvPr/>
        </p:nvPicPr>
        <p:blipFill>
          <a:blip r:embed="rId2"/>
          <a:stretch>
            <a:fillRect/>
          </a:stretch>
        </p:blipFill>
        <p:spPr>
          <a:xfrm>
            <a:off x="2512440" y="321714"/>
            <a:ext cx="7411596" cy="6238875"/>
          </a:xfrm>
          <a:prstGeom prst="rect">
            <a:avLst/>
          </a:prstGeom>
        </p:spPr>
      </p:pic>
      <p:sp>
        <p:nvSpPr>
          <p:cNvPr id="5" name="Rectangle 4"/>
          <p:cNvSpPr/>
          <p:nvPr/>
        </p:nvSpPr>
        <p:spPr bwMode="auto">
          <a:xfrm>
            <a:off x="5075237" y="1516062"/>
            <a:ext cx="3809999" cy="8382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GB" sz="8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5075237" y="3573462"/>
            <a:ext cx="3429000" cy="4572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GB"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26569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1"/>
            <a:ext cx="12436474" cy="6992103"/>
          </a:xfrm>
          <a:prstGeom prst="rect">
            <a:avLst/>
          </a:prstGeom>
        </p:spPr>
      </p:pic>
      <p:sp>
        <p:nvSpPr>
          <p:cNvPr id="3" name="Title 2"/>
          <p:cNvSpPr txBox="1">
            <a:spLocks/>
          </p:cNvSpPr>
          <p:nvPr/>
        </p:nvSpPr>
        <p:spPr>
          <a:xfrm>
            <a:off x="669781" y="296862"/>
            <a:ext cx="11464652"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96">
                <a:solidFill>
                  <a:srgbClr val="00188F"/>
                </a:solidFill>
              </a:rPr>
              <a:t>Cortana</a:t>
            </a:r>
            <a:r>
              <a:rPr>
                <a:solidFill>
                  <a:srgbClr val="5C5C5C"/>
                </a:solidFill>
              </a:rPr>
              <a:t/>
            </a:r>
            <a:br>
              <a:rPr>
                <a:solidFill>
                  <a:srgbClr val="5C5C5C"/>
                </a:solidFill>
              </a:rPr>
            </a:br>
            <a:r>
              <a:rPr sz="2856">
                <a:solidFill>
                  <a:srgbClr val="5C5C5C"/>
                </a:solidFill>
              </a:rPr>
              <a:t>on all your screens</a:t>
            </a:r>
          </a:p>
        </p:txBody>
      </p:sp>
    </p:spTree>
    <p:extLst>
      <p:ext uri="{BB962C8B-B14F-4D97-AF65-F5344CB8AC3E}">
        <p14:creationId xmlns:p14="http://schemas.microsoft.com/office/powerpoint/2010/main" val="176127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GB"/>
          </a:p>
        </p:txBody>
      </p:sp>
      <p:sp>
        <p:nvSpPr>
          <p:cNvPr id="3" name="Title 2"/>
          <p:cNvSpPr>
            <a:spLocks noGrp="1"/>
          </p:cNvSpPr>
          <p:nvPr>
            <p:ph type="title"/>
          </p:nvPr>
        </p:nvSpPr>
        <p:spPr/>
        <p:txBody>
          <a:bodyPr/>
          <a:lstStyle/>
          <a:p>
            <a:endParaRPr lang="en-GB"/>
          </a:p>
        </p:txBody>
      </p:sp>
      <p:pic>
        <p:nvPicPr>
          <p:cNvPr id="4" name="Picture 3"/>
          <p:cNvPicPr>
            <a:picLocks noChangeAspect="1"/>
          </p:cNvPicPr>
          <p:nvPr/>
        </p:nvPicPr>
        <p:blipFill>
          <a:blip r:embed="rId2"/>
          <a:stretch>
            <a:fillRect/>
          </a:stretch>
        </p:blipFill>
        <p:spPr>
          <a:xfrm>
            <a:off x="2360613" y="275987"/>
            <a:ext cx="7715250" cy="6494483"/>
          </a:xfrm>
          <a:prstGeom prst="rect">
            <a:avLst/>
          </a:prstGeom>
        </p:spPr>
      </p:pic>
      <p:sp>
        <p:nvSpPr>
          <p:cNvPr id="5" name="Rectangle 4"/>
          <p:cNvSpPr/>
          <p:nvPr/>
        </p:nvSpPr>
        <p:spPr bwMode="auto">
          <a:xfrm>
            <a:off x="4999037" y="1269594"/>
            <a:ext cx="3809999" cy="8382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GB"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005731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TAP TO OPEN CORTANA HOME</a:t>
            </a:r>
            <a:endParaRPr lang="en-US" dirty="0"/>
          </a:p>
        </p:txBody>
      </p:sp>
      <p:sp>
        <p:nvSpPr>
          <p:cNvPr id="3" name="Content Placeholder 2"/>
          <p:cNvSpPr>
            <a:spLocks noGrp="1"/>
          </p:cNvSpPr>
          <p:nvPr>
            <p:ph idx="1"/>
          </p:nvPr>
        </p:nvSpPr>
        <p:spPr/>
        <p:txBody>
          <a:bodyPr/>
          <a:lstStyle/>
          <a:p>
            <a:r>
              <a:rPr lang="en-US" dirty="0" smtClean="0"/>
              <a:t>Loading animation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 y="1707"/>
            <a:ext cx="12434710" cy="6991111"/>
          </a:xfrm>
          <a:prstGeom prst="rect">
            <a:avLst/>
          </a:prstGeom>
        </p:spPr>
      </p:pic>
    </p:spTree>
    <p:extLst>
      <p:ext uri="{BB962C8B-B14F-4D97-AF65-F5344CB8AC3E}">
        <p14:creationId xmlns:p14="http://schemas.microsoft.com/office/powerpoint/2010/main" val="315282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CORTANA HOME</a:t>
            </a:r>
            <a:endParaRPr lang="en-US" dirty="0"/>
          </a:p>
        </p:txBody>
      </p:sp>
      <p:sp>
        <p:nvSpPr>
          <p:cNvPr id="3" name="Content Placeholder 2"/>
          <p:cNvSpPr>
            <a:spLocks noGrp="1"/>
          </p:cNvSpPr>
          <p:nvPr>
            <p:ph idx="1"/>
          </p:nvPr>
        </p:nvSpPr>
        <p:spPr/>
        <p:txBody>
          <a:bodyPr/>
          <a:lstStyle/>
          <a:p>
            <a:r>
              <a:rPr lang="en-US" dirty="0"/>
              <a:t>Celebrate </a:t>
            </a:r>
            <a:r>
              <a:rPr lang="en-US"/>
              <a:t>the Day examples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 y="1707"/>
            <a:ext cx="12434710" cy="6991111"/>
          </a:xfrm>
          <a:prstGeom prst="rect">
            <a:avLst/>
          </a:prstGeom>
        </p:spPr>
      </p:pic>
    </p:spTree>
    <p:extLst>
      <p:ext uri="{BB962C8B-B14F-4D97-AF65-F5344CB8AC3E}">
        <p14:creationId xmlns:p14="http://schemas.microsoft.com/office/powerpoint/2010/main" val="757004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9637783" y="3238"/>
            <a:ext cx="2797810" cy="372394"/>
          </a:xfrm>
          <a:prstGeom prst="rect">
            <a:avLst/>
          </a:prstGeom>
        </p:spPr>
        <p:txBody>
          <a:bodyPr/>
          <a:lstStyle/>
          <a:p>
            <a:fld id="{0A31A032-964F-42DB-85C9-45172F6D87B2}" type="slidenum">
              <a:rPr lang="en-US" smtClean="0">
                <a:solidFill>
                  <a:prstClr val="white">
                    <a:lumMod val="65000"/>
                  </a:prstClr>
                </a:solidFill>
              </a:rPr>
              <a:pPr/>
              <a:t>6</a:t>
            </a:fld>
            <a:endParaRPr lang="en-US">
              <a:solidFill>
                <a:prstClr val="white">
                  <a:lumMod val="65000"/>
                </a:prstClr>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38"/>
            <a:ext cx="12434710" cy="6991111"/>
          </a:xfrm>
          <a:prstGeom prst="rect">
            <a:avLst/>
          </a:prstGeom>
        </p:spPr>
      </p:pic>
    </p:spTree>
    <p:extLst>
      <p:ext uri="{BB962C8B-B14F-4D97-AF65-F5344CB8AC3E}">
        <p14:creationId xmlns:p14="http://schemas.microsoft.com/office/powerpoint/2010/main" val="158860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37" y="746125"/>
            <a:ext cx="3048000" cy="62484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4237" y="746125"/>
            <a:ext cx="3048000" cy="62484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4237" y="746125"/>
            <a:ext cx="3048000" cy="62484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237" y="746125"/>
            <a:ext cx="3048000" cy="6248399"/>
          </a:xfrm>
          <a:prstGeom prst="rect">
            <a:avLst/>
          </a:prstGeom>
        </p:spPr>
      </p:pic>
    </p:spTree>
    <p:extLst>
      <p:ext uri="{BB962C8B-B14F-4D97-AF65-F5344CB8AC3E}">
        <p14:creationId xmlns:p14="http://schemas.microsoft.com/office/powerpoint/2010/main" val="296570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fill="hold" nodeType="afterEffect">
                                  <p:stCondLst>
                                    <p:cond delay="200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3250"/>
                            </p:stCondLst>
                            <p:childTnLst>
                              <p:par>
                                <p:cTn id="15" presetID="2" presetClass="entr" presetSubtype="2" fill="hold" nodeType="afterEffect">
                                  <p:stCondLst>
                                    <p:cond delay="200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25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8205" y="746126"/>
            <a:ext cx="3048000" cy="624839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859" y="730250"/>
            <a:ext cx="3048000" cy="624839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437" y="746126"/>
            <a:ext cx="3048000" cy="6248399"/>
          </a:xfrm>
          <a:prstGeom prst="rect">
            <a:avLst/>
          </a:prstGeom>
        </p:spPr>
      </p:pic>
    </p:spTree>
    <p:extLst>
      <p:ext uri="{BB962C8B-B14F-4D97-AF65-F5344CB8AC3E}">
        <p14:creationId xmlns:p14="http://schemas.microsoft.com/office/powerpoint/2010/main" val="464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20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2" fill="hold" nodeType="afterEffect">
                                  <p:stCondLst>
                                    <p:cond delay="20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5"/>
          </p:nvPr>
        </p:nvSpPr>
        <p:spPr/>
        <p:txBody>
          <a:bodyPr anchor="ctr"/>
          <a:lstStyle/>
          <a:p>
            <a:r>
              <a:rPr lang="en-US" dirty="0" smtClean="0"/>
              <a:t>Deep linking to app scenarios</a:t>
            </a:r>
          </a:p>
          <a:p>
            <a:pPr marL="0" indent="0">
              <a:buNone/>
            </a:pPr>
            <a:r>
              <a:rPr lang="en-US" dirty="0" smtClean="0"/>
              <a:t>Completing tasks in Cortana</a:t>
            </a:r>
          </a:p>
          <a:p>
            <a:pPr marL="0" indent="0">
              <a:buNone/>
            </a:pPr>
            <a:r>
              <a:rPr lang="en-US" dirty="0" smtClean="0"/>
              <a:t>Finding information quickly</a:t>
            </a:r>
          </a:p>
        </p:txBody>
      </p:sp>
      <p:sp>
        <p:nvSpPr>
          <p:cNvPr id="2" name="Title 1"/>
          <p:cNvSpPr>
            <a:spLocks noGrp="1"/>
          </p:cNvSpPr>
          <p:nvPr>
            <p:ph type="ctrTitle"/>
          </p:nvPr>
        </p:nvSpPr>
        <p:spPr/>
        <p:txBody>
          <a:bodyPr/>
          <a:lstStyle/>
          <a:p>
            <a:r>
              <a:rPr lang="en-US" dirty="0" smtClean="0"/>
              <a:t>Cortana Extensibility</a:t>
            </a:r>
            <a:endParaRPr lang="en-US" dirty="0"/>
          </a:p>
        </p:txBody>
      </p:sp>
    </p:spTree>
    <p:extLst>
      <p:ext uri="{BB962C8B-B14F-4D97-AF65-F5344CB8AC3E}">
        <p14:creationId xmlns:p14="http://schemas.microsoft.com/office/powerpoint/2010/main" val="140341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 2015 -  Cortana Session v2" id="{DACD7601-F51D-4D19-AE44-AEB5E6C0BACC}" vid="{65E12C16-1E7C-43ED-9227-95E9577CE7EB}"/>
    </a:ext>
  </a:extLst>
</a:theme>
</file>

<file path=ppt/theme/theme3.xml><?xml version="1.0" encoding="utf-8"?>
<a:theme xmlns:a="http://schemas.openxmlformats.org/drawingml/2006/main" name="4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 Extensibiliy and Speech.02" id="{BD05E280-B621-46FF-A67A-4DB313B03EF6}" vid="{D701866B-D9F6-4D5F-802F-2CF3BCC18E8F}"/>
    </a:ext>
  </a:extLst>
</a:theme>
</file>

<file path=ppt/theme/theme4.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 Extensibiliy and Speech" id="{C1542778-CC55-455E-A38B-BC4D37664B22}" vid="{6212B62E-8747-4DE9-9CD9-FAA225BEB5EA}"/>
    </a:ext>
  </a:extLst>
</a:theme>
</file>

<file path=ppt/theme/theme5.xml><?xml version="1.0" encoding="utf-8"?>
<a:theme xmlns:a="http://schemas.openxmlformats.org/drawingml/2006/main" name="3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 Extensibiliy and Speech.01" id="{942876AD-C0B4-41EF-BE84-4E5543F6B3DB}" vid="{B366A4C3-54CD-4EFE-A5F4-9A1CF4C3E730}"/>
    </a:ext>
  </a:extLst>
</a:theme>
</file>

<file path=ppt/theme/theme6.xml><?xml version="1.0" encoding="utf-8"?>
<a:theme xmlns:a="http://schemas.openxmlformats.org/drawingml/2006/main" name="5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 Extensibiliy and Speech.03" id="{513A0FD7-96DD-4B11-814B-66C6F827A354}" vid="{6FD80312-7100-4275-B64F-663A712C6752}"/>
    </a:ext>
  </a:extLst>
</a:theme>
</file>

<file path=ppt/theme/theme7.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 id="{5559CB9B-904A-46F6-88A1-B00ABD464B5E}" vid="{430D14AC-3B85-4CC2-AE86-46E78287156C}"/>
    </a:ext>
  </a:extLst>
</a:theme>
</file>

<file path=ppt/theme/theme8.xml><?xml version="1.0" encoding="utf-8"?>
<a:theme xmlns:a="http://schemas.openxmlformats.org/drawingml/2006/main" name="1_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tana Extensibiliy and Speech.02" id="{97A964C7-93D4-4E83-8615-2AE77E52B25E}" vid="{271C9B7B-2A14-421B-B5F2-416F446E8AF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2015-04-30T00:00:00-07:00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Ali Emami; Bo Yan; Ed Doran; InderjeetKaur Khanuja; Marcus Ash; Michael Calcagno; Paul Bloom; Rob Chambers; Tom Fallows</External_x0020_Speaker>
    <Session_x0020_Code xmlns="12a172fe-0250-434a-85cf-03b10810c5e5"> 2-691</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12a172fe-0250-434a-85cf-03b10810c5e5"/>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 ds:uri="http://schemas.openxmlformats.org/package/2006/metadata/core-properties"/>
    <ds:schemaRef ds:uri="230e9df3-be65-4c73-a93b-d1236ebd677e"/>
    <ds:schemaRef ds:uri="http://schemas.microsoft.com/sharepoint/v3"/>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Build_2015_Template_v03</Template>
  <TotalTime>213</TotalTime>
  <Words>2245</Words>
  <Application>Microsoft Office PowerPoint</Application>
  <PresentationFormat>Custom</PresentationFormat>
  <Paragraphs>421</Paragraphs>
  <Slides>30</Slides>
  <Notes>19</Notes>
  <HiddenSlides>0</HiddenSlides>
  <MMClips>0</MMClips>
  <ScaleCrop>false</ScaleCrop>
  <HeadingPairs>
    <vt:vector size="6" baseType="variant">
      <vt:variant>
        <vt:lpstr>Fonts Used</vt:lpstr>
      </vt:variant>
      <vt:variant>
        <vt:i4>14</vt:i4>
      </vt:variant>
      <vt:variant>
        <vt:lpstr>Theme</vt:lpstr>
      </vt:variant>
      <vt:variant>
        <vt:i4>9</vt:i4>
      </vt:variant>
      <vt:variant>
        <vt:lpstr>Slide Titles</vt:lpstr>
      </vt:variant>
      <vt:variant>
        <vt:i4>30</vt:i4>
      </vt:variant>
    </vt:vector>
  </HeadingPairs>
  <TitlesOfParts>
    <vt:vector size="53" baseType="lpstr">
      <vt:lpstr>Arial</vt:lpstr>
      <vt:lpstr>Avenir LT Pro 45 Book</vt:lpstr>
      <vt:lpstr>Calibri</vt:lpstr>
      <vt:lpstr>Calibri Light</vt:lpstr>
      <vt:lpstr>Consolas</vt:lpstr>
      <vt:lpstr>Mistral</vt:lpstr>
      <vt:lpstr>ＭＳ Ｐゴシック</vt:lpstr>
      <vt:lpstr>Segoe Pro Light</vt:lpstr>
      <vt:lpstr>Segoe UI</vt:lpstr>
      <vt:lpstr>Segoe UI Light</vt:lpstr>
      <vt:lpstr>Segoe UI Semibold</vt:lpstr>
      <vt:lpstr>Segoe UI Semilight</vt:lpstr>
      <vt:lpstr>Times New Roman</vt:lpstr>
      <vt:lpstr>Wingdings</vt:lpstr>
      <vt:lpstr>5-30629_Build_Template_WHITE</vt:lpstr>
      <vt:lpstr>1_5-30629_Build_Template_WHITE</vt:lpstr>
      <vt:lpstr>4_5-30629_Build_Template_WHITE</vt:lpstr>
      <vt:lpstr>2_5-30629_Build_Template_WHITE</vt:lpstr>
      <vt:lpstr>3_5-30629_Build_Template_WHITE</vt:lpstr>
      <vt:lpstr>5_5-30629_Build_Template_WHITE</vt:lpstr>
      <vt:lpstr>1_5-30629_Build_Template_DARK BLUE</vt:lpstr>
      <vt:lpstr>1_Office Theme</vt:lpstr>
      <vt:lpstr>8_Office Theme</vt:lpstr>
      <vt:lpstr>Cortana</vt:lpstr>
      <vt:lpstr>PowerPoint Presentation</vt:lpstr>
      <vt:lpstr>PowerPoint Presentation</vt:lpstr>
      <vt:lpstr>DESKTOP: TAP TO OPEN CORTANA HOME</vt:lpstr>
      <vt:lpstr>DESKTOP: CORTANA HOME</vt:lpstr>
      <vt:lpstr>PowerPoint Presentation</vt:lpstr>
      <vt:lpstr>PowerPoint Presentation</vt:lpstr>
      <vt:lpstr>PowerPoint Presentation</vt:lpstr>
      <vt:lpstr>Cortana Extensibility</vt:lpstr>
      <vt:lpstr>Cortana Extensibility</vt:lpstr>
      <vt:lpstr>Voice Commands for Universal Windows Apps</vt:lpstr>
      <vt:lpstr>Foreground Voice Commands Architecture</vt:lpstr>
      <vt:lpstr>Voice Command Definition</vt:lpstr>
      <vt:lpstr>Voice Command Definition</vt:lpstr>
      <vt:lpstr>Voice Command Definition</vt:lpstr>
      <vt:lpstr>Voice Command Definition</vt:lpstr>
      <vt:lpstr>Voice Command Definition</vt:lpstr>
      <vt:lpstr>Cortana Extensibility</vt:lpstr>
      <vt:lpstr>Completing tasks in Cortana </vt:lpstr>
      <vt:lpstr>Background Voice Commands Architecture</vt:lpstr>
      <vt:lpstr>PowerPoint Presentation</vt:lpstr>
      <vt:lpstr>Cortana Interaction APIs</vt:lpstr>
      <vt:lpstr>VoiceCommandResponse</vt:lpstr>
      <vt:lpstr>VoiceCommandContentTile</vt:lpstr>
      <vt:lpstr>PowerPoint Presentation</vt:lpstr>
      <vt:lpstr>PowerPoint Presentation</vt:lpstr>
      <vt:lpstr>Demo</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Extensibility in Universal Windows Apps</dc:title>
  <dc:subject>Build 2015</dc:subject>
  <dc:creator>Shows</dc:creator>
  <cp:keywords>Build 2015</cp:keywords>
  <dc:description>Template: Mitchell Derrey, Silver Fox Productions
Formatting: 
Audience Type:</dc:description>
  <cp:lastModifiedBy>dieter de preester</cp:lastModifiedBy>
  <cp:revision>15</cp:revision>
  <dcterms:created xsi:type="dcterms:W3CDTF">2015-04-28T18:28:18Z</dcterms:created>
  <dcterms:modified xsi:type="dcterms:W3CDTF">2015-11-13T08:16:04Z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